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sldIdLst>
    <p:sldId id="256" r:id="rId2"/>
    <p:sldId id="257" r:id="rId3"/>
    <p:sldId id="260" r:id="rId4"/>
    <p:sldId id="258" r:id="rId5"/>
    <p:sldId id="267" r:id="rId6"/>
    <p:sldId id="262" r:id="rId7"/>
    <p:sldId id="268" r:id="rId8"/>
    <p:sldId id="259" r:id="rId9"/>
    <p:sldId id="261" r:id="rId10"/>
    <p:sldId id="269" r:id="rId11"/>
    <p:sldId id="264" r:id="rId12"/>
    <p:sldId id="265" r:id="rId13"/>
    <p:sldId id="263" r:id="rId14"/>
    <p:sldId id="266"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D5BFA5-0672-4106-B4B7-0B600231AAA2}" v="496" dt="2022-10-19T03:10:44.8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0547" autoAdjust="0"/>
  </p:normalViewPr>
  <p:slideViewPr>
    <p:cSldViewPr snapToGrid="0">
      <p:cViewPr varScale="1">
        <p:scale>
          <a:sx n="75" d="100"/>
          <a:sy n="75" d="100"/>
        </p:scale>
        <p:origin x="67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9df255cd8c85a85e" providerId="LiveId" clId="{0BE6B424-267D-4F88-9410-423212DD7F31}"/>
    <pc:docChg chg="undo custSel addSld modSld sldOrd">
      <pc:chgData name="" userId="9df255cd8c85a85e" providerId="LiveId" clId="{0BE6B424-267D-4F88-9410-423212DD7F31}" dt="2022-10-19T05:44:21.008" v="581" actId="20577"/>
      <pc:docMkLst>
        <pc:docMk/>
      </pc:docMkLst>
      <pc:sldChg chg="modSp">
        <pc:chgData name="" userId="9df255cd8c85a85e" providerId="LiveId" clId="{0BE6B424-267D-4F88-9410-423212DD7F31}" dt="2022-10-19T05:42:54.900" v="541" actId="20577"/>
        <pc:sldMkLst>
          <pc:docMk/>
          <pc:sldMk cId="109857222" sldId="256"/>
        </pc:sldMkLst>
        <pc:spChg chg="mod">
          <ac:chgData name="" userId="9df255cd8c85a85e" providerId="LiveId" clId="{0BE6B424-267D-4F88-9410-423212DD7F31}" dt="2022-10-19T05:42:54.900" v="541" actId="20577"/>
          <ac:spMkLst>
            <pc:docMk/>
            <pc:sldMk cId="109857222" sldId="256"/>
            <ac:spMk id="2" creationId="{00000000-0000-0000-0000-000000000000}"/>
          </ac:spMkLst>
        </pc:spChg>
        <pc:spChg chg="mod">
          <ac:chgData name="" userId="9df255cd8c85a85e" providerId="LiveId" clId="{0BE6B424-267D-4F88-9410-423212DD7F31}" dt="2022-10-19T05:41:34.488" v="476" actId="27636"/>
          <ac:spMkLst>
            <pc:docMk/>
            <pc:sldMk cId="109857222" sldId="256"/>
            <ac:spMk id="3" creationId="{00000000-0000-0000-0000-000000000000}"/>
          </ac:spMkLst>
        </pc:spChg>
      </pc:sldChg>
      <pc:sldChg chg="addSp delSp modSp delDesignElem">
        <pc:chgData name="" userId="9df255cd8c85a85e" providerId="LiveId" clId="{0BE6B424-267D-4F88-9410-423212DD7F31}" dt="2022-10-19T05:41:27.410" v="470"/>
        <pc:sldMkLst>
          <pc:docMk/>
          <pc:sldMk cId="982888449" sldId="257"/>
        </pc:sldMkLst>
        <pc:spChg chg="add mod">
          <ac:chgData name="" userId="9df255cd8c85a85e" providerId="LiveId" clId="{0BE6B424-267D-4F88-9410-423212DD7F31}" dt="2022-10-19T05:32:47.831" v="380" actId="20577"/>
          <ac:spMkLst>
            <pc:docMk/>
            <pc:sldMk cId="982888449" sldId="257"/>
            <ac:spMk id="4" creationId="{C695A9B8-806D-4E4F-AECD-E034846E69CC}"/>
          </ac:spMkLst>
        </pc:spChg>
        <pc:spChg chg="del">
          <ac:chgData name="" userId="9df255cd8c85a85e" providerId="LiveId" clId="{0BE6B424-267D-4F88-9410-423212DD7F31}" dt="2022-10-19T05:41:27.410" v="470"/>
          <ac:spMkLst>
            <pc:docMk/>
            <pc:sldMk cId="982888449" sldId="257"/>
            <ac:spMk id="19" creationId="{99F74EB5-E547-4FB4-95F5-BCC788F3C4A0}"/>
          </ac:spMkLst>
        </pc:spChg>
        <pc:spChg chg="del">
          <ac:chgData name="" userId="9df255cd8c85a85e" providerId="LiveId" clId="{0BE6B424-267D-4F88-9410-423212DD7F31}" dt="2022-10-19T05:41:27.410" v="470"/>
          <ac:spMkLst>
            <pc:docMk/>
            <pc:sldMk cId="982888449" sldId="257"/>
            <ac:spMk id="20" creationId="{7301F447-EEF7-48F5-AF73-7566EE7F64AD}"/>
          </ac:spMkLst>
        </pc:spChg>
        <pc:spChg chg="del">
          <ac:chgData name="" userId="9df255cd8c85a85e" providerId="LiveId" clId="{0BE6B424-267D-4F88-9410-423212DD7F31}" dt="2022-10-19T05:41:27.410" v="470"/>
          <ac:spMkLst>
            <pc:docMk/>
            <pc:sldMk cId="982888449" sldId="257"/>
            <ac:spMk id="21" creationId="{F7117410-A2A4-4085-9ADC-46744551DBDE}"/>
          </ac:spMkLst>
        </pc:spChg>
        <pc:graphicFrameChg chg="del">
          <ac:chgData name="" userId="9df255cd8c85a85e" providerId="LiveId" clId="{0BE6B424-267D-4F88-9410-423212DD7F31}" dt="2022-10-19T05:14:53.350" v="0" actId="478"/>
          <ac:graphicFrameMkLst>
            <pc:docMk/>
            <pc:sldMk cId="982888449" sldId="257"/>
            <ac:graphicFrameMk id="10" creationId="{B963F649-DDB4-BA2D-6434-A3F3012FF2DB}"/>
          </ac:graphicFrameMkLst>
        </pc:graphicFrameChg>
        <pc:picChg chg="add del">
          <ac:chgData name="" userId="9df255cd8c85a85e" providerId="LiveId" clId="{0BE6B424-267D-4F88-9410-423212DD7F31}" dt="2022-10-19T05:31:01.574" v="273" actId="478"/>
          <ac:picMkLst>
            <pc:docMk/>
            <pc:sldMk cId="982888449" sldId="257"/>
            <ac:picMk id="5" creationId="{F472BA67-C00E-4CC2-9F01-9CC8150F4051}"/>
          </ac:picMkLst>
        </pc:picChg>
      </pc:sldChg>
      <pc:sldChg chg="delSp delDesignElem">
        <pc:chgData name="" userId="9df255cd8c85a85e" providerId="LiveId" clId="{0BE6B424-267D-4F88-9410-423212DD7F31}" dt="2022-10-19T05:41:27.410" v="470"/>
        <pc:sldMkLst>
          <pc:docMk/>
          <pc:sldMk cId="4040142229" sldId="258"/>
        </pc:sldMkLst>
        <pc:spChg chg="del">
          <ac:chgData name="" userId="9df255cd8c85a85e" providerId="LiveId" clId="{0BE6B424-267D-4F88-9410-423212DD7F31}" dt="2022-10-19T05:41:27.410" v="470"/>
          <ac:spMkLst>
            <pc:docMk/>
            <pc:sldMk cId="4040142229" sldId="258"/>
            <ac:spMk id="8" creationId="{907EF6B7-1338-4443-8C46-6A318D952DFD}"/>
          </ac:spMkLst>
        </pc:spChg>
        <pc:spChg chg="del">
          <ac:chgData name="" userId="9df255cd8c85a85e" providerId="LiveId" clId="{0BE6B424-267D-4F88-9410-423212DD7F31}" dt="2022-10-19T05:41:27.410" v="470"/>
          <ac:spMkLst>
            <pc:docMk/>
            <pc:sldMk cId="4040142229" sldId="258"/>
            <ac:spMk id="10" creationId="{DAAE4CDD-124C-4DCF-9584-B6033B545DD5}"/>
          </ac:spMkLst>
        </pc:spChg>
        <pc:spChg chg="del">
          <ac:chgData name="" userId="9df255cd8c85a85e" providerId="LiveId" clId="{0BE6B424-267D-4F88-9410-423212DD7F31}" dt="2022-10-19T05:41:27.410" v="470"/>
          <ac:spMkLst>
            <pc:docMk/>
            <pc:sldMk cId="4040142229" sldId="258"/>
            <ac:spMk id="12" creationId="{081E4A58-353D-44AE-B2FC-2A74E2E400F7}"/>
          </ac:spMkLst>
        </pc:spChg>
      </pc:sldChg>
      <pc:sldChg chg="delSp modSp delDesignElem">
        <pc:chgData name="" userId="9df255cd8c85a85e" providerId="LiveId" clId="{0BE6B424-267D-4F88-9410-423212DD7F31}" dt="2022-10-19T05:41:34.686" v="477" actId="27636"/>
        <pc:sldMkLst>
          <pc:docMk/>
          <pc:sldMk cId="2793439236" sldId="259"/>
        </pc:sldMkLst>
        <pc:spChg chg="mod">
          <ac:chgData name="" userId="9df255cd8c85a85e" providerId="LiveId" clId="{0BE6B424-267D-4F88-9410-423212DD7F31}" dt="2022-10-19T05:41:34.686" v="477" actId="27636"/>
          <ac:spMkLst>
            <pc:docMk/>
            <pc:sldMk cId="2793439236" sldId="259"/>
            <ac:spMk id="3" creationId="{1AEB16C1-F8C0-A8C2-4D8B-13E6672A104E}"/>
          </ac:spMkLst>
        </pc:spChg>
        <pc:spChg chg="del">
          <ac:chgData name="" userId="9df255cd8c85a85e" providerId="LiveId" clId="{0BE6B424-267D-4F88-9410-423212DD7F31}" dt="2022-10-19T05:41:27.410" v="470"/>
          <ac:spMkLst>
            <pc:docMk/>
            <pc:sldMk cId="2793439236" sldId="259"/>
            <ac:spMk id="15" creationId="{2A865FE3-5FC9-4049-87CF-30019C46C0F5}"/>
          </ac:spMkLst>
        </pc:spChg>
        <pc:spChg chg="del">
          <ac:chgData name="" userId="9df255cd8c85a85e" providerId="LiveId" clId="{0BE6B424-267D-4F88-9410-423212DD7F31}" dt="2022-10-19T05:41:27.410" v="470"/>
          <ac:spMkLst>
            <pc:docMk/>
            <pc:sldMk cId="2793439236" sldId="259"/>
            <ac:spMk id="16" creationId="{2C9A9DA9-7DC8-488B-A882-123947B0F3D9}"/>
          </ac:spMkLst>
        </pc:spChg>
        <pc:spChg chg="del">
          <ac:chgData name="" userId="9df255cd8c85a85e" providerId="LiveId" clId="{0BE6B424-267D-4F88-9410-423212DD7F31}" dt="2022-10-19T05:41:27.410" v="470"/>
          <ac:spMkLst>
            <pc:docMk/>
            <pc:sldMk cId="2793439236" sldId="259"/>
            <ac:spMk id="17" creationId="{57F6BDD4-E066-4008-8011-6CC31AEB4556}"/>
          </ac:spMkLst>
        </pc:spChg>
        <pc:spChg chg="del">
          <ac:chgData name="" userId="9df255cd8c85a85e" providerId="LiveId" clId="{0BE6B424-267D-4F88-9410-423212DD7F31}" dt="2022-10-19T05:41:27.410" v="470"/>
          <ac:spMkLst>
            <pc:docMk/>
            <pc:sldMk cId="2793439236" sldId="259"/>
            <ac:spMk id="18" creationId="{2711A8FB-68FC-45FC-B01E-38F809E2D439}"/>
          </ac:spMkLst>
        </pc:spChg>
      </pc:sldChg>
      <pc:sldChg chg="delSp modSp delDesignElem">
        <pc:chgData name="" userId="9df255cd8c85a85e" providerId="LiveId" clId="{0BE6B424-267D-4F88-9410-423212DD7F31}" dt="2022-10-19T05:41:27.410" v="470"/>
        <pc:sldMkLst>
          <pc:docMk/>
          <pc:sldMk cId="3850859077" sldId="260"/>
        </pc:sldMkLst>
        <pc:spChg chg="mod">
          <ac:chgData name="" userId="9df255cd8c85a85e" providerId="LiveId" clId="{0BE6B424-267D-4F88-9410-423212DD7F31}" dt="2022-10-19T05:33:23.882" v="434" actId="20577"/>
          <ac:spMkLst>
            <pc:docMk/>
            <pc:sldMk cId="3850859077" sldId="260"/>
            <ac:spMk id="2" creationId="{3DCCCE59-2059-3F84-1350-93BE4B48605A}"/>
          </ac:spMkLst>
        </pc:spChg>
        <pc:spChg chg="del">
          <ac:chgData name="" userId="9df255cd8c85a85e" providerId="LiveId" clId="{0BE6B424-267D-4F88-9410-423212DD7F31}" dt="2022-10-19T05:41:27.410" v="470"/>
          <ac:spMkLst>
            <pc:docMk/>
            <pc:sldMk cId="3850859077" sldId="260"/>
            <ac:spMk id="30" creationId="{1BB867FF-FC45-48F7-8104-F89BE54909F1}"/>
          </ac:spMkLst>
        </pc:spChg>
        <pc:spChg chg="del">
          <ac:chgData name="" userId="9df255cd8c85a85e" providerId="LiveId" clId="{0BE6B424-267D-4F88-9410-423212DD7F31}" dt="2022-10-19T05:41:27.410" v="470"/>
          <ac:spMkLst>
            <pc:docMk/>
            <pc:sldMk cId="3850859077" sldId="260"/>
            <ac:spMk id="31" creationId="{8BB56887-D0D5-4F0C-9E19-7247EB83C8B7}"/>
          </ac:spMkLst>
        </pc:spChg>
        <pc:spChg chg="del">
          <ac:chgData name="" userId="9df255cd8c85a85e" providerId="LiveId" clId="{0BE6B424-267D-4F88-9410-423212DD7F31}" dt="2022-10-19T05:41:27.410" v="470"/>
          <ac:spMkLst>
            <pc:docMk/>
            <pc:sldMk cId="3850859077" sldId="260"/>
            <ac:spMk id="32" creationId="{081E4A58-353D-44AE-B2FC-2A74E2E400F7}"/>
          </ac:spMkLst>
        </pc:spChg>
      </pc:sldChg>
      <pc:sldChg chg="delSp delDesignElem">
        <pc:chgData name="" userId="9df255cd8c85a85e" providerId="LiveId" clId="{0BE6B424-267D-4F88-9410-423212DD7F31}" dt="2022-10-19T05:41:27.410" v="470"/>
        <pc:sldMkLst>
          <pc:docMk/>
          <pc:sldMk cId="2909750543" sldId="261"/>
        </pc:sldMkLst>
        <pc:spChg chg="del">
          <ac:chgData name="" userId="9df255cd8c85a85e" providerId="LiveId" clId="{0BE6B424-267D-4F88-9410-423212DD7F31}" dt="2022-10-19T05:41:27.410" v="470"/>
          <ac:spMkLst>
            <pc:docMk/>
            <pc:sldMk cId="2909750543" sldId="261"/>
            <ac:spMk id="37" creationId="{1BB867FF-FC45-48F7-8104-F89BE54909F1}"/>
          </ac:spMkLst>
        </pc:spChg>
        <pc:spChg chg="del">
          <ac:chgData name="" userId="9df255cd8c85a85e" providerId="LiveId" clId="{0BE6B424-267D-4F88-9410-423212DD7F31}" dt="2022-10-19T05:41:27.410" v="470"/>
          <ac:spMkLst>
            <pc:docMk/>
            <pc:sldMk cId="2909750543" sldId="261"/>
            <ac:spMk id="38" creationId="{8BB56887-D0D5-4F0C-9E19-7247EB83C8B7}"/>
          </ac:spMkLst>
        </pc:spChg>
        <pc:spChg chg="del">
          <ac:chgData name="" userId="9df255cd8c85a85e" providerId="LiveId" clId="{0BE6B424-267D-4F88-9410-423212DD7F31}" dt="2022-10-19T05:41:27.410" v="470"/>
          <ac:spMkLst>
            <pc:docMk/>
            <pc:sldMk cId="2909750543" sldId="261"/>
            <ac:spMk id="39" creationId="{081E4A58-353D-44AE-B2FC-2A74E2E400F7}"/>
          </ac:spMkLst>
        </pc:spChg>
      </pc:sldChg>
      <pc:sldChg chg="delSp ord delDesignElem">
        <pc:chgData name="" userId="9df255cd8c85a85e" providerId="LiveId" clId="{0BE6B424-267D-4F88-9410-423212DD7F31}" dt="2022-10-19T05:41:27.410" v="470"/>
        <pc:sldMkLst>
          <pc:docMk/>
          <pc:sldMk cId="1999885148" sldId="262"/>
        </pc:sldMkLst>
        <pc:spChg chg="del">
          <ac:chgData name="" userId="9df255cd8c85a85e" providerId="LiveId" clId="{0BE6B424-267D-4F88-9410-423212DD7F31}" dt="2022-10-19T05:41:27.410" v="470"/>
          <ac:spMkLst>
            <pc:docMk/>
            <pc:sldMk cId="1999885148" sldId="262"/>
            <ac:spMk id="16" creationId="{D5B0017B-2ECA-49AF-B397-DC140825DF8D}"/>
          </ac:spMkLst>
        </pc:spChg>
        <pc:spChg chg="del">
          <ac:chgData name="" userId="9df255cd8c85a85e" providerId="LiveId" clId="{0BE6B424-267D-4F88-9410-423212DD7F31}" dt="2022-10-19T05:41:27.410" v="470"/>
          <ac:spMkLst>
            <pc:docMk/>
            <pc:sldMk cId="1999885148" sldId="262"/>
            <ac:spMk id="19" creationId="{56E9B3E6-E277-4D68-BA48-9CB43FFBD6E2}"/>
          </ac:spMkLst>
        </pc:spChg>
        <pc:grpChg chg="del">
          <ac:chgData name="" userId="9df255cd8c85a85e" providerId="LiveId" clId="{0BE6B424-267D-4F88-9410-423212DD7F31}" dt="2022-10-19T05:41:27.410" v="470"/>
          <ac:grpSpMkLst>
            <pc:docMk/>
            <pc:sldMk cId="1999885148" sldId="262"/>
            <ac:grpSpMk id="20" creationId="{AE1C45F0-260A-458C-96ED-C1F6D2151219}"/>
          </ac:grpSpMkLst>
        </pc:grpChg>
        <pc:cxnChg chg="del">
          <ac:chgData name="" userId="9df255cd8c85a85e" providerId="LiveId" clId="{0BE6B424-267D-4F88-9410-423212DD7F31}" dt="2022-10-19T05:41:27.410" v="470"/>
          <ac:cxnSpMkLst>
            <pc:docMk/>
            <pc:sldMk cId="1999885148" sldId="262"/>
            <ac:cxnSpMk id="18" creationId="{6CF1BAF6-AD41-4082-B212-8A1F9A2E8779}"/>
          </ac:cxnSpMkLst>
        </pc:cxnChg>
      </pc:sldChg>
      <pc:sldChg chg="addSp delSp modSp delDesignElem">
        <pc:chgData name="" userId="9df255cd8c85a85e" providerId="LiveId" clId="{0BE6B424-267D-4F88-9410-423212DD7F31}" dt="2022-10-19T05:41:27.410" v="470"/>
        <pc:sldMkLst>
          <pc:docMk/>
          <pc:sldMk cId="1526121469" sldId="263"/>
        </pc:sldMkLst>
        <pc:spChg chg="add del mod">
          <ac:chgData name="" userId="9df255cd8c85a85e" providerId="LiveId" clId="{0BE6B424-267D-4F88-9410-423212DD7F31}" dt="2022-10-19T05:37:01.195" v="448"/>
          <ac:spMkLst>
            <pc:docMk/>
            <pc:sldMk cId="1526121469" sldId="263"/>
            <ac:spMk id="4" creationId="{A00A0EAB-FFC5-4D87-8E89-64A714057BB8}"/>
          </ac:spMkLst>
        </pc:spChg>
        <pc:spChg chg="del">
          <ac:chgData name="" userId="9df255cd8c85a85e" providerId="LiveId" clId="{0BE6B424-267D-4F88-9410-423212DD7F31}" dt="2022-10-19T05:41:27.410" v="470"/>
          <ac:spMkLst>
            <pc:docMk/>
            <pc:sldMk cId="1526121469" sldId="263"/>
            <ac:spMk id="8" creationId="{DAF1966E-FD40-4A4A-B61B-C4DF7FA05F06}"/>
          </ac:spMkLst>
        </pc:spChg>
        <pc:spChg chg="del">
          <ac:chgData name="" userId="9df255cd8c85a85e" providerId="LiveId" clId="{0BE6B424-267D-4F88-9410-423212DD7F31}" dt="2022-10-19T05:41:27.410" v="470"/>
          <ac:spMkLst>
            <pc:docMk/>
            <pc:sldMk cId="1526121469" sldId="263"/>
            <ac:spMk id="10" creationId="{047BFA19-D45E-416B-A404-7AF2F3F27017}"/>
          </ac:spMkLst>
        </pc:spChg>
        <pc:spChg chg="del">
          <ac:chgData name="" userId="9df255cd8c85a85e" providerId="LiveId" clId="{0BE6B424-267D-4F88-9410-423212DD7F31}" dt="2022-10-19T05:41:27.410" v="470"/>
          <ac:spMkLst>
            <pc:docMk/>
            <pc:sldMk cId="1526121469" sldId="263"/>
            <ac:spMk id="12" creationId="{8E0105E7-23DB-4CF2-8258-FF47C7620F6E}"/>
          </ac:spMkLst>
        </pc:spChg>
        <pc:spChg chg="del">
          <ac:chgData name="" userId="9df255cd8c85a85e" providerId="LiveId" clId="{0BE6B424-267D-4F88-9410-423212DD7F31}" dt="2022-10-19T05:41:27.410" v="470"/>
          <ac:spMkLst>
            <pc:docMk/>
            <pc:sldMk cId="1526121469" sldId="263"/>
            <ac:spMk id="14" creationId="{074B4F7D-14B2-478B-8BF5-01E4E0C5D263}"/>
          </ac:spMkLst>
        </pc:spChg>
      </pc:sldChg>
      <pc:sldChg chg="delSp ord delDesignElem">
        <pc:chgData name="" userId="9df255cd8c85a85e" providerId="LiveId" clId="{0BE6B424-267D-4F88-9410-423212DD7F31}" dt="2022-10-19T05:41:27.410" v="470"/>
        <pc:sldMkLst>
          <pc:docMk/>
          <pc:sldMk cId="1535188446" sldId="264"/>
        </pc:sldMkLst>
        <pc:spChg chg="del">
          <ac:chgData name="" userId="9df255cd8c85a85e" providerId="LiveId" clId="{0BE6B424-267D-4F88-9410-423212DD7F31}" dt="2022-10-19T05:41:27.410" v="470"/>
          <ac:spMkLst>
            <pc:docMk/>
            <pc:sldMk cId="1535188446" sldId="264"/>
            <ac:spMk id="19" creationId="{53B021B3-DE93-4AB7-8A18-CF5F1CED88B8}"/>
          </ac:spMkLst>
        </pc:spChg>
        <pc:spChg chg="del">
          <ac:chgData name="" userId="9df255cd8c85a85e" providerId="LiveId" clId="{0BE6B424-267D-4F88-9410-423212DD7F31}" dt="2022-10-19T05:41:27.410" v="470"/>
          <ac:spMkLst>
            <pc:docMk/>
            <pc:sldMk cId="1535188446" sldId="264"/>
            <ac:spMk id="20" creationId="{52D502E5-F6B4-4D58-B4AE-FC466FF15EE8}"/>
          </ac:spMkLst>
        </pc:spChg>
        <pc:spChg chg="del">
          <ac:chgData name="" userId="9df255cd8c85a85e" providerId="LiveId" clId="{0BE6B424-267D-4F88-9410-423212DD7F31}" dt="2022-10-19T05:41:27.410" v="470"/>
          <ac:spMkLst>
            <pc:docMk/>
            <pc:sldMk cId="1535188446" sldId="264"/>
            <ac:spMk id="21" creationId="{9DECDBF4-02B6-4BB4-B65B-B8107AD6A9E8}"/>
          </ac:spMkLst>
        </pc:spChg>
      </pc:sldChg>
      <pc:sldChg chg="modSp ord">
        <pc:chgData name="" userId="9df255cd8c85a85e" providerId="LiveId" clId="{0BE6B424-267D-4F88-9410-423212DD7F31}" dt="2022-10-19T05:37:15.069" v="449"/>
        <pc:sldMkLst>
          <pc:docMk/>
          <pc:sldMk cId="868591206" sldId="265"/>
        </pc:sldMkLst>
        <pc:spChg chg="mod">
          <ac:chgData name="" userId="9df255cd8c85a85e" providerId="LiveId" clId="{0BE6B424-267D-4F88-9410-423212DD7F31}" dt="2022-10-19T05:36:05.366" v="438" actId="1076"/>
          <ac:spMkLst>
            <pc:docMk/>
            <pc:sldMk cId="868591206" sldId="265"/>
            <ac:spMk id="2" creationId="{BD675373-7EE6-0583-E61D-A1B8F6E99989}"/>
          </ac:spMkLst>
        </pc:spChg>
      </pc:sldChg>
      <pc:sldChg chg="delSp modSp ord delDesignElem">
        <pc:chgData name="" userId="9df255cd8c85a85e" providerId="LiveId" clId="{0BE6B424-267D-4F88-9410-423212DD7F31}" dt="2022-10-19T05:41:47.249" v="478" actId="14100"/>
        <pc:sldMkLst>
          <pc:docMk/>
          <pc:sldMk cId="441308328" sldId="267"/>
        </pc:sldMkLst>
        <pc:spChg chg="mod">
          <ac:chgData name="" userId="9df255cd8c85a85e" providerId="LiveId" clId="{0BE6B424-267D-4F88-9410-423212DD7F31}" dt="2022-10-19T05:41:47.249" v="478" actId="14100"/>
          <ac:spMkLst>
            <pc:docMk/>
            <pc:sldMk cId="441308328" sldId="267"/>
            <ac:spMk id="2" creationId="{3D64473E-03F3-2B55-3756-8D3F9EAAE7A2}"/>
          </ac:spMkLst>
        </pc:spChg>
        <pc:spChg chg="del">
          <ac:chgData name="" userId="9df255cd8c85a85e" providerId="LiveId" clId="{0BE6B424-267D-4F88-9410-423212DD7F31}" dt="2022-10-19T05:41:27.410" v="470"/>
          <ac:spMkLst>
            <pc:docMk/>
            <pc:sldMk cId="441308328" sldId="267"/>
            <ac:spMk id="22" creationId="{C2554CA6-288E-4202-BC52-2E5A8F0C0AED}"/>
          </ac:spMkLst>
        </pc:spChg>
        <pc:spChg chg="del">
          <ac:chgData name="" userId="9df255cd8c85a85e" providerId="LiveId" clId="{0BE6B424-267D-4F88-9410-423212DD7F31}" dt="2022-10-19T05:41:27.410" v="470"/>
          <ac:spMkLst>
            <pc:docMk/>
            <pc:sldMk cId="441308328" sldId="267"/>
            <ac:spMk id="23" creationId="{B10BB131-AC8E-4A8E-A5D1-36260F720C3B}"/>
          </ac:spMkLst>
        </pc:spChg>
        <pc:spChg chg="del">
          <ac:chgData name="" userId="9df255cd8c85a85e" providerId="LiveId" clId="{0BE6B424-267D-4F88-9410-423212DD7F31}" dt="2022-10-19T05:41:27.410" v="470"/>
          <ac:spMkLst>
            <pc:docMk/>
            <pc:sldMk cId="441308328" sldId="267"/>
            <ac:spMk id="24" creationId="{5B7778FC-632E-4DCA-A7CB-0D7731CCF970}"/>
          </ac:spMkLst>
        </pc:spChg>
        <pc:spChg chg="del">
          <ac:chgData name="" userId="9df255cd8c85a85e" providerId="LiveId" clId="{0BE6B424-267D-4F88-9410-423212DD7F31}" dt="2022-10-19T05:41:27.410" v="470"/>
          <ac:spMkLst>
            <pc:docMk/>
            <pc:sldMk cId="441308328" sldId="267"/>
            <ac:spMk id="25" creationId="{FA23A907-97FB-4A8F-880A-DD77401C4296}"/>
          </ac:spMkLst>
        </pc:spChg>
      </pc:sldChg>
      <pc:sldChg chg="addSp delSp modSp">
        <pc:chgData name="" userId="9df255cd8c85a85e" providerId="LiveId" clId="{0BE6B424-267D-4F88-9410-423212DD7F31}" dt="2022-10-19T05:41:54.437" v="479" actId="1076"/>
        <pc:sldMkLst>
          <pc:docMk/>
          <pc:sldMk cId="3168060809" sldId="268"/>
        </pc:sldMkLst>
        <pc:spChg chg="add del mod">
          <ac:chgData name="" userId="9df255cd8c85a85e" providerId="LiveId" clId="{0BE6B424-267D-4F88-9410-423212DD7F31}" dt="2022-10-19T05:40:28.151" v="454" actId="478"/>
          <ac:spMkLst>
            <pc:docMk/>
            <pc:sldMk cId="3168060809" sldId="268"/>
            <ac:spMk id="5" creationId="{2CAACA37-5929-4D15-B1D8-B2B3FB6096A0}"/>
          </ac:spMkLst>
        </pc:spChg>
        <pc:spChg chg="add del mod">
          <ac:chgData name="" userId="9df255cd8c85a85e" providerId="LiveId" clId="{0BE6B424-267D-4F88-9410-423212DD7F31}" dt="2022-10-19T05:40:55.232" v="459" actId="478"/>
          <ac:spMkLst>
            <pc:docMk/>
            <pc:sldMk cId="3168060809" sldId="268"/>
            <ac:spMk id="7" creationId="{C53921B2-577D-46FC-B752-538EEB5C36AD}"/>
          </ac:spMkLst>
        </pc:spChg>
        <pc:picChg chg="add del mod">
          <ac:chgData name="" userId="9df255cd8c85a85e" providerId="LiveId" clId="{0BE6B424-267D-4F88-9410-423212DD7F31}" dt="2022-10-19T05:40:31.827" v="455" actId="478"/>
          <ac:picMkLst>
            <pc:docMk/>
            <pc:sldMk cId="3168060809" sldId="268"/>
            <ac:picMk id="4" creationId="{59D85A94-E9E8-5F1D-22F3-5E689CF6C700}"/>
          </ac:picMkLst>
        </pc:picChg>
        <pc:picChg chg="add mod">
          <ac:chgData name="" userId="9df255cd8c85a85e" providerId="LiveId" clId="{0BE6B424-267D-4F88-9410-423212DD7F31}" dt="2022-10-19T05:41:54.437" v="479" actId="1076"/>
          <ac:picMkLst>
            <pc:docMk/>
            <pc:sldMk cId="3168060809" sldId="268"/>
            <ac:picMk id="1026" creationId="{41AC8D75-2353-4C90-895B-6F78CF841005}"/>
          </ac:picMkLst>
        </pc:picChg>
      </pc:sldChg>
      <pc:sldChg chg="modSp">
        <pc:chgData name="" userId="9df255cd8c85a85e" providerId="LiveId" clId="{0BE6B424-267D-4F88-9410-423212DD7F31}" dt="2022-10-19T05:41:29.916" v="475" actId="27636"/>
        <pc:sldMkLst>
          <pc:docMk/>
          <pc:sldMk cId="2931594039" sldId="269"/>
        </pc:sldMkLst>
        <pc:spChg chg="mod">
          <ac:chgData name="" userId="9df255cd8c85a85e" providerId="LiveId" clId="{0BE6B424-267D-4F88-9410-423212DD7F31}" dt="2022-10-19T05:41:29.916" v="475" actId="27636"/>
          <ac:spMkLst>
            <pc:docMk/>
            <pc:sldMk cId="2931594039" sldId="269"/>
            <ac:spMk id="3" creationId="{AA6781D0-C651-8228-9BB5-D661D1996B00}"/>
          </ac:spMkLst>
        </pc:spChg>
      </pc:sldChg>
      <pc:sldChg chg="delSp modSp add">
        <pc:chgData name="" userId="9df255cd8c85a85e" providerId="LiveId" clId="{0BE6B424-267D-4F88-9410-423212DD7F31}" dt="2022-10-19T05:44:21.008" v="581" actId="20577"/>
        <pc:sldMkLst>
          <pc:docMk/>
          <pc:sldMk cId="3265485366" sldId="270"/>
        </pc:sldMkLst>
        <pc:spChg chg="mod">
          <ac:chgData name="" userId="9df255cd8c85a85e" providerId="LiveId" clId="{0BE6B424-267D-4F88-9410-423212DD7F31}" dt="2022-10-19T05:44:21.008" v="581" actId="20577"/>
          <ac:spMkLst>
            <pc:docMk/>
            <pc:sldMk cId="3265485366" sldId="270"/>
            <ac:spMk id="2" creationId="{41ED526E-44B2-4BAF-AF6B-4EBCF712862B}"/>
          </ac:spMkLst>
        </pc:spChg>
        <pc:spChg chg="del mod">
          <ac:chgData name="" userId="9df255cd8c85a85e" providerId="LiveId" clId="{0BE6B424-267D-4F88-9410-423212DD7F31}" dt="2022-10-19T05:43:47.698" v="545" actId="478"/>
          <ac:spMkLst>
            <pc:docMk/>
            <pc:sldMk cId="3265485366" sldId="270"/>
            <ac:spMk id="3" creationId="{45306093-0FE5-47F9-8069-A9F04BB818A3}"/>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5.png"/><Relationship Id="rId6" Type="http://schemas.openxmlformats.org/officeDocument/2006/relationships/image" Target="../media/image13.svg"/><Relationship Id="rId5" Type="http://schemas.openxmlformats.org/officeDocument/2006/relationships/image" Target="../media/image7.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svg"/><Relationship Id="rId1" Type="http://schemas.openxmlformats.org/officeDocument/2006/relationships/image" Target="../media/image5.png"/><Relationship Id="rId6" Type="http://schemas.openxmlformats.org/officeDocument/2006/relationships/image" Target="../media/image13.svg"/><Relationship Id="rId5" Type="http://schemas.openxmlformats.org/officeDocument/2006/relationships/image" Target="../media/image7.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617A3AD-03A9-4BFE-B587-6C663E18FB88}"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E50F5EE-021D-463F-BFE7-F869D1E4B07A}">
      <dgm:prSet/>
      <dgm:spPr/>
      <dgm:t>
        <a:bodyPr/>
        <a:lstStyle/>
        <a:p>
          <a:r>
            <a:rPr lang="en-US" dirty="0">
              <a:latin typeface="Times New Roman" panose="02020603050405020304" pitchFamily="18" charset="0"/>
              <a:cs typeface="Times New Roman" panose="02020603050405020304" pitchFamily="18" charset="0"/>
            </a:rPr>
            <a:t>In this project, we used data modeling to develop the most effective way to locate the results based on the accuracy rates of our three algorithms: decision trees, logistic regression, and random forest classification. The best model for predicting the patient's heart illness is the one with the highest accuracy rate. </a:t>
          </a:r>
        </a:p>
      </dgm:t>
    </dgm:pt>
    <dgm:pt modelId="{31678D16-47CA-4FFF-A528-DABB1AD1B078}" type="parTrans" cxnId="{BCA26ED7-6A17-428F-B236-FC05C8BFADF8}">
      <dgm:prSet/>
      <dgm:spPr/>
      <dgm:t>
        <a:bodyPr/>
        <a:lstStyle/>
        <a:p>
          <a:endParaRPr lang="en-US"/>
        </a:p>
      </dgm:t>
    </dgm:pt>
    <dgm:pt modelId="{9DE3C1C6-5DAC-43E7-A094-34ABD0B7FF59}" type="sibTrans" cxnId="{BCA26ED7-6A17-428F-B236-FC05C8BFADF8}">
      <dgm:prSet/>
      <dgm:spPr/>
      <dgm:t>
        <a:bodyPr/>
        <a:lstStyle/>
        <a:p>
          <a:endParaRPr lang="en-US"/>
        </a:p>
      </dgm:t>
    </dgm:pt>
    <dgm:pt modelId="{2701616D-CA44-42D3-8A30-4A86723786FA}">
      <dgm:prSet/>
      <dgm:spPr/>
      <dgm:t>
        <a:bodyPr/>
        <a:lstStyle/>
        <a:p>
          <a:r>
            <a:rPr lang="en-US" dirty="0">
              <a:latin typeface="Times New Roman" panose="02020603050405020304" pitchFamily="18" charset="0"/>
              <a:cs typeface="Times New Roman" panose="02020603050405020304" pitchFamily="18" charset="0"/>
            </a:rPr>
            <a:t>To assess the precision of our model, we used train and test methodologies. As we divided the data into two sets, 80% of the data was used for training and 20% was used for testing. Therefore, we used a training set to train our model and a testing set to test it.</a:t>
          </a:r>
        </a:p>
      </dgm:t>
    </dgm:pt>
    <dgm:pt modelId="{5DAA6C57-F804-4C73-BF89-96ADF115833A}" type="parTrans" cxnId="{F129CEDB-5851-4517-B89B-B6A4756778D5}">
      <dgm:prSet/>
      <dgm:spPr/>
      <dgm:t>
        <a:bodyPr/>
        <a:lstStyle/>
        <a:p>
          <a:endParaRPr lang="en-US"/>
        </a:p>
      </dgm:t>
    </dgm:pt>
    <dgm:pt modelId="{A7892A6F-787B-4C63-A9FF-1FDC9FEB8711}" type="sibTrans" cxnId="{F129CEDB-5851-4517-B89B-B6A4756778D5}">
      <dgm:prSet/>
      <dgm:spPr/>
      <dgm:t>
        <a:bodyPr/>
        <a:lstStyle/>
        <a:p>
          <a:endParaRPr lang="en-US"/>
        </a:p>
      </dgm:t>
    </dgm:pt>
    <dgm:pt modelId="{3367099D-8EE7-414A-90CC-4D9DA9041BC7}" type="pres">
      <dgm:prSet presAssocID="{2617A3AD-03A9-4BFE-B587-6C663E18FB88}" presName="hierChild1" presStyleCnt="0">
        <dgm:presLayoutVars>
          <dgm:chPref val="1"/>
          <dgm:dir/>
          <dgm:animOne val="branch"/>
          <dgm:animLvl val="lvl"/>
          <dgm:resizeHandles/>
        </dgm:presLayoutVars>
      </dgm:prSet>
      <dgm:spPr/>
      <dgm:t>
        <a:bodyPr/>
        <a:lstStyle/>
        <a:p>
          <a:endParaRPr lang="en-US"/>
        </a:p>
      </dgm:t>
    </dgm:pt>
    <dgm:pt modelId="{36CEE65B-8D0E-4703-9A06-48A21D6D947B}" type="pres">
      <dgm:prSet presAssocID="{3E50F5EE-021D-463F-BFE7-F869D1E4B07A}" presName="hierRoot1" presStyleCnt="0"/>
      <dgm:spPr/>
    </dgm:pt>
    <dgm:pt modelId="{2C490DE0-1CD3-4D29-8543-B9EEED011089}" type="pres">
      <dgm:prSet presAssocID="{3E50F5EE-021D-463F-BFE7-F869D1E4B07A}" presName="composite" presStyleCnt="0"/>
      <dgm:spPr/>
    </dgm:pt>
    <dgm:pt modelId="{0F465A95-2E5B-417B-BEE2-895FD67E539F}" type="pres">
      <dgm:prSet presAssocID="{3E50F5EE-021D-463F-BFE7-F869D1E4B07A}" presName="background" presStyleLbl="node0" presStyleIdx="0" presStyleCnt="2"/>
      <dgm:spPr/>
    </dgm:pt>
    <dgm:pt modelId="{A97CF98C-4E1D-4356-B3F1-25B366BFF06A}" type="pres">
      <dgm:prSet presAssocID="{3E50F5EE-021D-463F-BFE7-F869D1E4B07A}" presName="text" presStyleLbl="fgAcc0" presStyleIdx="0" presStyleCnt="2">
        <dgm:presLayoutVars>
          <dgm:chPref val="3"/>
        </dgm:presLayoutVars>
      </dgm:prSet>
      <dgm:spPr/>
      <dgm:t>
        <a:bodyPr/>
        <a:lstStyle/>
        <a:p>
          <a:endParaRPr lang="en-US"/>
        </a:p>
      </dgm:t>
    </dgm:pt>
    <dgm:pt modelId="{24E744D6-2B63-4D28-9791-DD7DB84E1B40}" type="pres">
      <dgm:prSet presAssocID="{3E50F5EE-021D-463F-BFE7-F869D1E4B07A}" presName="hierChild2" presStyleCnt="0"/>
      <dgm:spPr/>
    </dgm:pt>
    <dgm:pt modelId="{1D84A654-25B3-44D7-8942-C26AAA427CEB}" type="pres">
      <dgm:prSet presAssocID="{2701616D-CA44-42D3-8A30-4A86723786FA}" presName="hierRoot1" presStyleCnt="0"/>
      <dgm:spPr/>
    </dgm:pt>
    <dgm:pt modelId="{51A836A5-69ED-49DF-ACFF-8408EAF59A8A}" type="pres">
      <dgm:prSet presAssocID="{2701616D-CA44-42D3-8A30-4A86723786FA}" presName="composite" presStyleCnt="0"/>
      <dgm:spPr/>
    </dgm:pt>
    <dgm:pt modelId="{102F4D44-C46F-410D-BACE-5C5226C7FE3F}" type="pres">
      <dgm:prSet presAssocID="{2701616D-CA44-42D3-8A30-4A86723786FA}" presName="background" presStyleLbl="node0" presStyleIdx="1" presStyleCnt="2"/>
      <dgm:spPr/>
    </dgm:pt>
    <dgm:pt modelId="{D7995A42-A653-4F0F-89BC-3150B45F9B34}" type="pres">
      <dgm:prSet presAssocID="{2701616D-CA44-42D3-8A30-4A86723786FA}" presName="text" presStyleLbl="fgAcc0" presStyleIdx="1" presStyleCnt="2">
        <dgm:presLayoutVars>
          <dgm:chPref val="3"/>
        </dgm:presLayoutVars>
      </dgm:prSet>
      <dgm:spPr/>
      <dgm:t>
        <a:bodyPr/>
        <a:lstStyle/>
        <a:p>
          <a:endParaRPr lang="en-US"/>
        </a:p>
      </dgm:t>
    </dgm:pt>
    <dgm:pt modelId="{DAB8F546-7650-41AF-81CC-0E3A8B40FBBD}" type="pres">
      <dgm:prSet presAssocID="{2701616D-CA44-42D3-8A30-4A86723786FA}" presName="hierChild2" presStyleCnt="0"/>
      <dgm:spPr/>
    </dgm:pt>
  </dgm:ptLst>
  <dgm:cxnLst>
    <dgm:cxn modelId="{91875CE9-D98E-488C-8A30-016147C58A04}" type="presOf" srcId="{3E50F5EE-021D-463F-BFE7-F869D1E4B07A}" destId="{A97CF98C-4E1D-4356-B3F1-25B366BFF06A}" srcOrd="0" destOrd="0" presId="urn:microsoft.com/office/officeart/2005/8/layout/hierarchy1"/>
    <dgm:cxn modelId="{F129CEDB-5851-4517-B89B-B6A4756778D5}" srcId="{2617A3AD-03A9-4BFE-B587-6C663E18FB88}" destId="{2701616D-CA44-42D3-8A30-4A86723786FA}" srcOrd="1" destOrd="0" parTransId="{5DAA6C57-F804-4C73-BF89-96ADF115833A}" sibTransId="{A7892A6F-787B-4C63-A9FF-1FDC9FEB8711}"/>
    <dgm:cxn modelId="{BCA26ED7-6A17-428F-B236-FC05C8BFADF8}" srcId="{2617A3AD-03A9-4BFE-B587-6C663E18FB88}" destId="{3E50F5EE-021D-463F-BFE7-F869D1E4B07A}" srcOrd="0" destOrd="0" parTransId="{31678D16-47CA-4FFF-A528-DABB1AD1B078}" sibTransId="{9DE3C1C6-5DAC-43E7-A094-34ABD0B7FF59}"/>
    <dgm:cxn modelId="{AB4FB8BB-9B10-406D-B60E-612AA9E2E01C}" type="presOf" srcId="{2701616D-CA44-42D3-8A30-4A86723786FA}" destId="{D7995A42-A653-4F0F-89BC-3150B45F9B34}" srcOrd="0" destOrd="0" presId="urn:microsoft.com/office/officeart/2005/8/layout/hierarchy1"/>
    <dgm:cxn modelId="{6B41508B-65BC-4EB5-9A63-A08A1CD583CB}" type="presOf" srcId="{2617A3AD-03A9-4BFE-B587-6C663E18FB88}" destId="{3367099D-8EE7-414A-90CC-4D9DA9041BC7}" srcOrd="0" destOrd="0" presId="urn:microsoft.com/office/officeart/2005/8/layout/hierarchy1"/>
    <dgm:cxn modelId="{199BC066-5F4B-4ECE-8DFD-FB5ACA3BC6AA}" type="presParOf" srcId="{3367099D-8EE7-414A-90CC-4D9DA9041BC7}" destId="{36CEE65B-8D0E-4703-9A06-48A21D6D947B}" srcOrd="0" destOrd="0" presId="urn:microsoft.com/office/officeart/2005/8/layout/hierarchy1"/>
    <dgm:cxn modelId="{3F3793A1-3857-4A30-AF4C-E61A05342652}" type="presParOf" srcId="{36CEE65B-8D0E-4703-9A06-48A21D6D947B}" destId="{2C490DE0-1CD3-4D29-8543-B9EEED011089}" srcOrd="0" destOrd="0" presId="urn:microsoft.com/office/officeart/2005/8/layout/hierarchy1"/>
    <dgm:cxn modelId="{A02A0F9A-FA54-454C-B5DB-8C6D71A05210}" type="presParOf" srcId="{2C490DE0-1CD3-4D29-8543-B9EEED011089}" destId="{0F465A95-2E5B-417B-BEE2-895FD67E539F}" srcOrd="0" destOrd="0" presId="urn:microsoft.com/office/officeart/2005/8/layout/hierarchy1"/>
    <dgm:cxn modelId="{7E54B596-C74A-429B-BDC0-18D58F6B3F1B}" type="presParOf" srcId="{2C490DE0-1CD3-4D29-8543-B9EEED011089}" destId="{A97CF98C-4E1D-4356-B3F1-25B366BFF06A}" srcOrd="1" destOrd="0" presId="urn:microsoft.com/office/officeart/2005/8/layout/hierarchy1"/>
    <dgm:cxn modelId="{82CC6E7B-8EC2-4EF0-B555-FCF182CAC12E}" type="presParOf" srcId="{36CEE65B-8D0E-4703-9A06-48A21D6D947B}" destId="{24E744D6-2B63-4D28-9791-DD7DB84E1B40}" srcOrd="1" destOrd="0" presId="urn:microsoft.com/office/officeart/2005/8/layout/hierarchy1"/>
    <dgm:cxn modelId="{B9FA1B11-90ED-425C-91B9-95E19DACD001}" type="presParOf" srcId="{3367099D-8EE7-414A-90CC-4D9DA9041BC7}" destId="{1D84A654-25B3-44D7-8942-C26AAA427CEB}" srcOrd="1" destOrd="0" presId="urn:microsoft.com/office/officeart/2005/8/layout/hierarchy1"/>
    <dgm:cxn modelId="{333B862C-FDEE-436B-A8AC-B4210138260C}" type="presParOf" srcId="{1D84A654-25B3-44D7-8942-C26AAA427CEB}" destId="{51A836A5-69ED-49DF-ACFF-8408EAF59A8A}" srcOrd="0" destOrd="0" presId="urn:microsoft.com/office/officeart/2005/8/layout/hierarchy1"/>
    <dgm:cxn modelId="{65DB52A8-7498-440D-AD71-45AAF0EB71B4}" type="presParOf" srcId="{51A836A5-69ED-49DF-ACFF-8408EAF59A8A}" destId="{102F4D44-C46F-410D-BACE-5C5226C7FE3F}" srcOrd="0" destOrd="0" presId="urn:microsoft.com/office/officeart/2005/8/layout/hierarchy1"/>
    <dgm:cxn modelId="{E927A8AB-751C-4F9F-9C9A-5E0B233BE56E}" type="presParOf" srcId="{51A836A5-69ED-49DF-ACFF-8408EAF59A8A}" destId="{D7995A42-A653-4F0F-89BC-3150B45F9B34}" srcOrd="1" destOrd="0" presId="urn:microsoft.com/office/officeart/2005/8/layout/hierarchy1"/>
    <dgm:cxn modelId="{F6C762F9-93B4-46BA-A808-4487B9ABC229}" type="presParOf" srcId="{1D84A654-25B3-44D7-8942-C26AAA427CEB}" destId="{DAB8F546-7650-41AF-81CC-0E3A8B40FBB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C266E2-2902-4516-8325-DA27E4E8E63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9FD8EDE-89C7-4882-A235-77758B8CC0F4}">
      <dgm:prSet/>
      <dgm:spPr/>
      <dgm:t>
        <a:bodyPr/>
        <a:lstStyle/>
        <a:p>
          <a:r>
            <a:rPr lang="en-US" dirty="0">
              <a:latin typeface="Times New Roman" panose="02020603050405020304" pitchFamily="18" charset="0"/>
              <a:cs typeface="Times New Roman" panose="02020603050405020304" pitchFamily="18" charset="0"/>
            </a:rPr>
            <a:t>Decision Tree belongs to the family of supervised learning algorithms. Unlike other supervised learning algorithms, the decision tree algorithm can be used for solving </a:t>
          </a:r>
          <a:r>
            <a:rPr lang="en-US" b="1" dirty="0">
              <a:latin typeface="Times New Roman" panose="02020603050405020304" pitchFamily="18" charset="0"/>
              <a:cs typeface="Times New Roman" panose="02020603050405020304" pitchFamily="18" charset="0"/>
            </a:rPr>
            <a:t>regression and classification problems</a:t>
          </a:r>
          <a:r>
            <a:rPr lang="en-US" dirty="0">
              <a:latin typeface="Times New Roman" panose="02020603050405020304" pitchFamily="18" charset="0"/>
              <a:cs typeface="Times New Roman" panose="02020603050405020304" pitchFamily="18" charset="0"/>
            </a:rPr>
            <a:t> too.</a:t>
          </a:r>
        </a:p>
      </dgm:t>
    </dgm:pt>
    <dgm:pt modelId="{B2AA1143-EE7C-49DE-92DB-9AD4EC27BC69}" type="parTrans" cxnId="{D378A51A-9026-4135-A55B-193648B85F32}">
      <dgm:prSet/>
      <dgm:spPr/>
      <dgm:t>
        <a:bodyPr/>
        <a:lstStyle/>
        <a:p>
          <a:endParaRPr lang="en-US"/>
        </a:p>
      </dgm:t>
    </dgm:pt>
    <dgm:pt modelId="{19EC1FA8-D692-46D2-9569-7B3C9EB9237B}" type="sibTrans" cxnId="{D378A51A-9026-4135-A55B-193648B85F32}">
      <dgm:prSet/>
      <dgm:spPr/>
      <dgm:t>
        <a:bodyPr/>
        <a:lstStyle/>
        <a:p>
          <a:endParaRPr lang="en-US"/>
        </a:p>
      </dgm:t>
    </dgm:pt>
    <dgm:pt modelId="{3CADC356-AAFE-4F7F-ACCC-AC94039E906B}">
      <dgm:prSet/>
      <dgm:spPr/>
      <dgm:t>
        <a:bodyPr/>
        <a:lstStyle/>
        <a:p>
          <a:r>
            <a:rPr lang="en-US" dirty="0">
              <a:latin typeface="Times New Roman" panose="02020603050405020304" pitchFamily="18" charset="0"/>
              <a:cs typeface="Times New Roman" panose="02020603050405020304" pitchFamily="18" charset="0"/>
            </a:rPr>
            <a:t>The goal of using a Decision Tree is to create a training model that can use to predict the class or value of the target variable by </a:t>
          </a:r>
          <a:r>
            <a:rPr lang="en-US" b="1" dirty="0">
              <a:latin typeface="Times New Roman" panose="02020603050405020304" pitchFamily="18" charset="0"/>
              <a:cs typeface="Times New Roman" panose="02020603050405020304" pitchFamily="18" charset="0"/>
            </a:rPr>
            <a:t>learning simple decision rules</a:t>
          </a:r>
          <a:r>
            <a:rPr lang="en-US" dirty="0">
              <a:latin typeface="Times New Roman" panose="02020603050405020304" pitchFamily="18" charset="0"/>
              <a:cs typeface="Times New Roman" panose="02020603050405020304" pitchFamily="18" charset="0"/>
            </a:rPr>
            <a:t> inferred from prior data(training data).</a:t>
          </a:r>
        </a:p>
      </dgm:t>
    </dgm:pt>
    <dgm:pt modelId="{67E2D21A-AD4E-4DE9-AE65-9D7989BB9449}" type="parTrans" cxnId="{247B1C1E-C207-4D25-A37F-20800F947E63}">
      <dgm:prSet/>
      <dgm:spPr/>
      <dgm:t>
        <a:bodyPr/>
        <a:lstStyle/>
        <a:p>
          <a:endParaRPr lang="en-US"/>
        </a:p>
      </dgm:t>
    </dgm:pt>
    <dgm:pt modelId="{12D5DD33-91C8-405B-B270-6EA90A8FDAAC}" type="sibTrans" cxnId="{247B1C1E-C207-4D25-A37F-20800F947E63}">
      <dgm:prSet/>
      <dgm:spPr/>
      <dgm:t>
        <a:bodyPr/>
        <a:lstStyle/>
        <a:p>
          <a:endParaRPr lang="en-US"/>
        </a:p>
      </dgm:t>
    </dgm:pt>
    <dgm:pt modelId="{66BA7AA7-E6C6-4BE4-BA7C-D1B30890EBA2}">
      <dgm:prSet/>
      <dgm:spPr/>
      <dgm:t>
        <a:bodyPr/>
        <a:lstStyle/>
        <a:p>
          <a:r>
            <a:rPr lang="en-US" dirty="0">
              <a:latin typeface="Times New Roman" panose="02020603050405020304" pitchFamily="18" charset="0"/>
              <a:cs typeface="Times New Roman" panose="02020603050405020304" pitchFamily="18" charset="0"/>
            </a:rPr>
            <a:t>In Decision Trees, for predicting a class label for a record we start from the </a:t>
          </a:r>
          <a:r>
            <a:rPr lang="en-US" b="1" dirty="0">
              <a:latin typeface="Times New Roman" panose="02020603050405020304" pitchFamily="18" charset="0"/>
              <a:cs typeface="Times New Roman" panose="02020603050405020304" pitchFamily="18" charset="0"/>
            </a:rPr>
            <a:t>root</a:t>
          </a:r>
          <a:r>
            <a:rPr lang="en-US" dirty="0">
              <a:latin typeface="Times New Roman" panose="02020603050405020304" pitchFamily="18" charset="0"/>
              <a:cs typeface="Times New Roman" panose="02020603050405020304" pitchFamily="18" charset="0"/>
            </a:rPr>
            <a:t> of the tree. We compare the values of the root attribute with the record’s attribute. On the basis of comparison, we follow the branch corresponding to that value and jump to the next node.</a:t>
          </a:r>
        </a:p>
      </dgm:t>
    </dgm:pt>
    <dgm:pt modelId="{DDEB56A0-DC8B-4437-BEA2-BD68AA2C18D5}" type="parTrans" cxnId="{8056B26D-ED3C-4574-9991-D659B00F3C9C}">
      <dgm:prSet/>
      <dgm:spPr/>
      <dgm:t>
        <a:bodyPr/>
        <a:lstStyle/>
        <a:p>
          <a:endParaRPr lang="en-US"/>
        </a:p>
      </dgm:t>
    </dgm:pt>
    <dgm:pt modelId="{FA2E4F93-48A8-4065-BCEC-030B032F7293}" type="sibTrans" cxnId="{8056B26D-ED3C-4574-9991-D659B00F3C9C}">
      <dgm:prSet/>
      <dgm:spPr/>
      <dgm:t>
        <a:bodyPr/>
        <a:lstStyle/>
        <a:p>
          <a:endParaRPr lang="en-US"/>
        </a:p>
      </dgm:t>
    </dgm:pt>
    <dgm:pt modelId="{0FC4DEF3-4B54-4FD8-AD62-0CC5C990CE7D}" type="pres">
      <dgm:prSet presAssocID="{1FC266E2-2902-4516-8325-DA27E4E8E63F}" presName="root" presStyleCnt="0">
        <dgm:presLayoutVars>
          <dgm:dir/>
          <dgm:resizeHandles val="exact"/>
        </dgm:presLayoutVars>
      </dgm:prSet>
      <dgm:spPr/>
      <dgm:t>
        <a:bodyPr/>
        <a:lstStyle/>
        <a:p>
          <a:endParaRPr lang="en-US"/>
        </a:p>
      </dgm:t>
    </dgm:pt>
    <dgm:pt modelId="{DEC55D83-595E-438D-B6E4-4CB72589E317}" type="pres">
      <dgm:prSet presAssocID="{19FD8EDE-89C7-4882-A235-77758B8CC0F4}" presName="compNode" presStyleCnt="0"/>
      <dgm:spPr/>
    </dgm:pt>
    <dgm:pt modelId="{67AAF9A8-B955-486B-9BC5-8E22095A6CD5}" type="pres">
      <dgm:prSet presAssocID="{19FD8EDE-89C7-4882-A235-77758B8CC0F4}" presName="bgRect" presStyleLbl="bgShp" presStyleIdx="0" presStyleCnt="3"/>
      <dgm:spPr/>
    </dgm:pt>
    <dgm:pt modelId="{01F54324-928F-4F29-BC2A-B6215EB58CC3}" type="pres">
      <dgm:prSet presAssocID="{19FD8EDE-89C7-4882-A235-77758B8CC0F4}"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6DA8E379-D958-4C01-9791-02E9FD7B73AB}" type="pres">
      <dgm:prSet presAssocID="{19FD8EDE-89C7-4882-A235-77758B8CC0F4}" presName="spaceRect" presStyleCnt="0"/>
      <dgm:spPr/>
    </dgm:pt>
    <dgm:pt modelId="{F844C776-77C3-43BE-A2B9-03645A7E22B4}" type="pres">
      <dgm:prSet presAssocID="{19FD8EDE-89C7-4882-A235-77758B8CC0F4}" presName="parTx" presStyleLbl="revTx" presStyleIdx="0" presStyleCnt="3">
        <dgm:presLayoutVars>
          <dgm:chMax val="0"/>
          <dgm:chPref val="0"/>
        </dgm:presLayoutVars>
      </dgm:prSet>
      <dgm:spPr/>
      <dgm:t>
        <a:bodyPr/>
        <a:lstStyle/>
        <a:p>
          <a:endParaRPr lang="en-US"/>
        </a:p>
      </dgm:t>
    </dgm:pt>
    <dgm:pt modelId="{6D4A17C0-CA89-49B5-BCE1-6FEB95B852A3}" type="pres">
      <dgm:prSet presAssocID="{19EC1FA8-D692-46D2-9569-7B3C9EB9237B}" presName="sibTrans" presStyleCnt="0"/>
      <dgm:spPr/>
    </dgm:pt>
    <dgm:pt modelId="{E03D79E0-8A3B-4203-9D9C-D27065D09C9E}" type="pres">
      <dgm:prSet presAssocID="{3CADC356-AAFE-4F7F-ACCC-AC94039E906B}" presName="compNode" presStyleCnt="0"/>
      <dgm:spPr/>
    </dgm:pt>
    <dgm:pt modelId="{B8A5A104-972C-4346-9799-508D2EFD44A7}" type="pres">
      <dgm:prSet presAssocID="{3CADC356-AAFE-4F7F-ACCC-AC94039E906B}" presName="bgRect" presStyleLbl="bgShp" presStyleIdx="1" presStyleCnt="3"/>
      <dgm:spPr/>
    </dgm:pt>
    <dgm:pt modelId="{3F1D57F8-C40D-45BE-A3F1-01676CC3CCF1}" type="pres">
      <dgm:prSet presAssocID="{3CADC356-AAFE-4F7F-ACCC-AC94039E906B}"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Light Bulb and Gear"/>
        </a:ext>
      </dgm:extLst>
    </dgm:pt>
    <dgm:pt modelId="{BF1DB6D2-0EF8-45CE-AAEC-2D02D3EA3E31}" type="pres">
      <dgm:prSet presAssocID="{3CADC356-AAFE-4F7F-ACCC-AC94039E906B}" presName="spaceRect" presStyleCnt="0"/>
      <dgm:spPr/>
    </dgm:pt>
    <dgm:pt modelId="{267F411E-BAA8-4B54-97C7-5816B7D71731}" type="pres">
      <dgm:prSet presAssocID="{3CADC356-AAFE-4F7F-ACCC-AC94039E906B}" presName="parTx" presStyleLbl="revTx" presStyleIdx="1" presStyleCnt="3">
        <dgm:presLayoutVars>
          <dgm:chMax val="0"/>
          <dgm:chPref val="0"/>
        </dgm:presLayoutVars>
      </dgm:prSet>
      <dgm:spPr/>
      <dgm:t>
        <a:bodyPr/>
        <a:lstStyle/>
        <a:p>
          <a:endParaRPr lang="en-US"/>
        </a:p>
      </dgm:t>
    </dgm:pt>
    <dgm:pt modelId="{FBF2A14E-3488-4EF0-A27C-24BA006212BD}" type="pres">
      <dgm:prSet presAssocID="{12D5DD33-91C8-405B-B270-6EA90A8FDAAC}" presName="sibTrans" presStyleCnt="0"/>
      <dgm:spPr/>
    </dgm:pt>
    <dgm:pt modelId="{88275C56-9036-4EB4-B69F-14894D42A60A}" type="pres">
      <dgm:prSet presAssocID="{66BA7AA7-E6C6-4BE4-BA7C-D1B30890EBA2}" presName="compNode" presStyleCnt="0"/>
      <dgm:spPr/>
    </dgm:pt>
    <dgm:pt modelId="{22BF64B1-F484-4458-BF56-CADFC956C9D1}" type="pres">
      <dgm:prSet presAssocID="{66BA7AA7-E6C6-4BE4-BA7C-D1B30890EBA2}" presName="bgRect" presStyleLbl="bgShp" presStyleIdx="2" presStyleCnt="3"/>
      <dgm:spPr/>
    </dgm:pt>
    <dgm:pt modelId="{B30F5B94-AB98-4A67-A180-627127CF96EB}" type="pres">
      <dgm:prSet presAssocID="{66BA7AA7-E6C6-4BE4-BA7C-D1B30890EBA2}"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eciduous tree"/>
        </a:ext>
      </dgm:extLst>
    </dgm:pt>
    <dgm:pt modelId="{0D303C64-5219-42F1-A027-A93ECF6B59D9}" type="pres">
      <dgm:prSet presAssocID="{66BA7AA7-E6C6-4BE4-BA7C-D1B30890EBA2}" presName="spaceRect" presStyleCnt="0"/>
      <dgm:spPr/>
    </dgm:pt>
    <dgm:pt modelId="{B4698268-B70D-4D64-929E-B47F779864EB}" type="pres">
      <dgm:prSet presAssocID="{66BA7AA7-E6C6-4BE4-BA7C-D1B30890EBA2}" presName="parTx" presStyleLbl="revTx" presStyleIdx="2" presStyleCnt="3">
        <dgm:presLayoutVars>
          <dgm:chMax val="0"/>
          <dgm:chPref val="0"/>
        </dgm:presLayoutVars>
      </dgm:prSet>
      <dgm:spPr/>
      <dgm:t>
        <a:bodyPr/>
        <a:lstStyle/>
        <a:p>
          <a:endParaRPr lang="en-US"/>
        </a:p>
      </dgm:t>
    </dgm:pt>
  </dgm:ptLst>
  <dgm:cxnLst>
    <dgm:cxn modelId="{E00F71C8-3B2F-48F4-8F93-272CF95592AE}" type="presOf" srcId="{3CADC356-AAFE-4F7F-ACCC-AC94039E906B}" destId="{267F411E-BAA8-4B54-97C7-5816B7D71731}" srcOrd="0" destOrd="0" presId="urn:microsoft.com/office/officeart/2018/2/layout/IconVerticalSolidList"/>
    <dgm:cxn modelId="{74E88B6F-3F08-4F2D-B7CE-4FC8C36DC1A1}" type="presOf" srcId="{19FD8EDE-89C7-4882-A235-77758B8CC0F4}" destId="{F844C776-77C3-43BE-A2B9-03645A7E22B4}" srcOrd="0" destOrd="0" presId="urn:microsoft.com/office/officeart/2018/2/layout/IconVerticalSolidList"/>
    <dgm:cxn modelId="{247B1C1E-C207-4D25-A37F-20800F947E63}" srcId="{1FC266E2-2902-4516-8325-DA27E4E8E63F}" destId="{3CADC356-AAFE-4F7F-ACCC-AC94039E906B}" srcOrd="1" destOrd="0" parTransId="{67E2D21A-AD4E-4DE9-AE65-9D7989BB9449}" sibTransId="{12D5DD33-91C8-405B-B270-6EA90A8FDAAC}"/>
    <dgm:cxn modelId="{F1EF297A-E340-46EC-929B-88600E9708C5}" type="presOf" srcId="{1FC266E2-2902-4516-8325-DA27E4E8E63F}" destId="{0FC4DEF3-4B54-4FD8-AD62-0CC5C990CE7D}" srcOrd="0" destOrd="0" presId="urn:microsoft.com/office/officeart/2018/2/layout/IconVerticalSolidList"/>
    <dgm:cxn modelId="{8056B26D-ED3C-4574-9991-D659B00F3C9C}" srcId="{1FC266E2-2902-4516-8325-DA27E4E8E63F}" destId="{66BA7AA7-E6C6-4BE4-BA7C-D1B30890EBA2}" srcOrd="2" destOrd="0" parTransId="{DDEB56A0-DC8B-4437-BEA2-BD68AA2C18D5}" sibTransId="{FA2E4F93-48A8-4065-BCEC-030B032F7293}"/>
    <dgm:cxn modelId="{D378A51A-9026-4135-A55B-193648B85F32}" srcId="{1FC266E2-2902-4516-8325-DA27E4E8E63F}" destId="{19FD8EDE-89C7-4882-A235-77758B8CC0F4}" srcOrd="0" destOrd="0" parTransId="{B2AA1143-EE7C-49DE-92DB-9AD4EC27BC69}" sibTransId="{19EC1FA8-D692-46D2-9569-7B3C9EB9237B}"/>
    <dgm:cxn modelId="{605007C8-2A6C-4356-901F-25C94C50126E}" type="presOf" srcId="{66BA7AA7-E6C6-4BE4-BA7C-D1B30890EBA2}" destId="{B4698268-B70D-4D64-929E-B47F779864EB}" srcOrd="0" destOrd="0" presId="urn:microsoft.com/office/officeart/2018/2/layout/IconVerticalSolidList"/>
    <dgm:cxn modelId="{A45F18FB-599D-4028-B6FE-4204D514EA81}" type="presParOf" srcId="{0FC4DEF3-4B54-4FD8-AD62-0CC5C990CE7D}" destId="{DEC55D83-595E-438D-B6E4-4CB72589E317}" srcOrd="0" destOrd="0" presId="urn:microsoft.com/office/officeart/2018/2/layout/IconVerticalSolidList"/>
    <dgm:cxn modelId="{076D9C3A-185B-46A2-88B4-DD64730077FD}" type="presParOf" srcId="{DEC55D83-595E-438D-B6E4-4CB72589E317}" destId="{67AAF9A8-B955-486B-9BC5-8E22095A6CD5}" srcOrd="0" destOrd="0" presId="urn:microsoft.com/office/officeart/2018/2/layout/IconVerticalSolidList"/>
    <dgm:cxn modelId="{B2F98FC8-5F34-4D4F-9D8D-A4827574D7C7}" type="presParOf" srcId="{DEC55D83-595E-438D-B6E4-4CB72589E317}" destId="{01F54324-928F-4F29-BC2A-B6215EB58CC3}" srcOrd="1" destOrd="0" presId="urn:microsoft.com/office/officeart/2018/2/layout/IconVerticalSolidList"/>
    <dgm:cxn modelId="{9F91ED66-2E0B-461B-B409-650DF04115A9}" type="presParOf" srcId="{DEC55D83-595E-438D-B6E4-4CB72589E317}" destId="{6DA8E379-D958-4C01-9791-02E9FD7B73AB}" srcOrd="2" destOrd="0" presId="urn:microsoft.com/office/officeart/2018/2/layout/IconVerticalSolidList"/>
    <dgm:cxn modelId="{F522810A-4EC8-4894-8783-344728FC0CE0}" type="presParOf" srcId="{DEC55D83-595E-438D-B6E4-4CB72589E317}" destId="{F844C776-77C3-43BE-A2B9-03645A7E22B4}" srcOrd="3" destOrd="0" presId="urn:microsoft.com/office/officeart/2018/2/layout/IconVerticalSolidList"/>
    <dgm:cxn modelId="{F5DF53DC-B28F-4966-A204-5718874878CA}" type="presParOf" srcId="{0FC4DEF3-4B54-4FD8-AD62-0CC5C990CE7D}" destId="{6D4A17C0-CA89-49B5-BCE1-6FEB95B852A3}" srcOrd="1" destOrd="0" presId="urn:microsoft.com/office/officeart/2018/2/layout/IconVerticalSolidList"/>
    <dgm:cxn modelId="{C1FD6916-6E0D-4360-AC96-26BAAF926F75}" type="presParOf" srcId="{0FC4DEF3-4B54-4FD8-AD62-0CC5C990CE7D}" destId="{E03D79E0-8A3B-4203-9D9C-D27065D09C9E}" srcOrd="2" destOrd="0" presId="urn:microsoft.com/office/officeart/2018/2/layout/IconVerticalSolidList"/>
    <dgm:cxn modelId="{1E703423-73C2-4012-8E7B-D42AC9B18BA5}" type="presParOf" srcId="{E03D79E0-8A3B-4203-9D9C-D27065D09C9E}" destId="{B8A5A104-972C-4346-9799-508D2EFD44A7}" srcOrd="0" destOrd="0" presId="urn:microsoft.com/office/officeart/2018/2/layout/IconVerticalSolidList"/>
    <dgm:cxn modelId="{B8403BA8-D974-4BA2-A8FD-F6ABBDC574D1}" type="presParOf" srcId="{E03D79E0-8A3B-4203-9D9C-D27065D09C9E}" destId="{3F1D57F8-C40D-45BE-A3F1-01676CC3CCF1}" srcOrd="1" destOrd="0" presId="urn:microsoft.com/office/officeart/2018/2/layout/IconVerticalSolidList"/>
    <dgm:cxn modelId="{9F1E0D24-1E20-4A22-B627-8C41B542536B}" type="presParOf" srcId="{E03D79E0-8A3B-4203-9D9C-D27065D09C9E}" destId="{BF1DB6D2-0EF8-45CE-AAEC-2D02D3EA3E31}" srcOrd="2" destOrd="0" presId="urn:microsoft.com/office/officeart/2018/2/layout/IconVerticalSolidList"/>
    <dgm:cxn modelId="{B8B95099-177E-4CC2-8DC2-EC5155F77675}" type="presParOf" srcId="{E03D79E0-8A3B-4203-9D9C-D27065D09C9E}" destId="{267F411E-BAA8-4B54-97C7-5816B7D71731}" srcOrd="3" destOrd="0" presId="urn:microsoft.com/office/officeart/2018/2/layout/IconVerticalSolidList"/>
    <dgm:cxn modelId="{6F875A5D-A2EE-4372-A533-3E8BD7F53A9E}" type="presParOf" srcId="{0FC4DEF3-4B54-4FD8-AD62-0CC5C990CE7D}" destId="{FBF2A14E-3488-4EF0-A27C-24BA006212BD}" srcOrd="3" destOrd="0" presId="urn:microsoft.com/office/officeart/2018/2/layout/IconVerticalSolidList"/>
    <dgm:cxn modelId="{8BC0ADB1-07AC-4A27-B0DF-95159860B69D}" type="presParOf" srcId="{0FC4DEF3-4B54-4FD8-AD62-0CC5C990CE7D}" destId="{88275C56-9036-4EB4-B69F-14894D42A60A}" srcOrd="4" destOrd="0" presId="urn:microsoft.com/office/officeart/2018/2/layout/IconVerticalSolidList"/>
    <dgm:cxn modelId="{18E6CE70-A764-4794-8449-48B579370E94}" type="presParOf" srcId="{88275C56-9036-4EB4-B69F-14894D42A60A}" destId="{22BF64B1-F484-4458-BF56-CADFC956C9D1}" srcOrd="0" destOrd="0" presId="urn:microsoft.com/office/officeart/2018/2/layout/IconVerticalSolidList"/>
    <dgm:cxn modelId="{9BF31AB0-C7E1-4B4A-BC0F-326268086816}" type="presParOf" srcId="{88275C56-9036-4EB4-B69F-14894D42A60A}" destId="{B30F5B94-AB98-4A67-A180-627127CF96EB}" srcOrd="1" destOrd="0" presId="urn:microsoft.com/office/officeart/2018/2/layout/IconVerticalSolidList"/>
    <dgm:cxn modelId="{49A8B4AB-F226-4002-8C81-ABA26BA043A1}" type="presParOf" srcId="{88275C56-9036-4EB4-B69F-14894D42A60A}" destId="{0D303C64-5219-42F1-A027-A93ECF6B59D9}" srcOrd="2" destOrd="0" presId="urn:microsoft.com/office/officeart/2018/2/layout/IconVerticalSolidList"/>
    <dgm:cxn modelId="{F73A7763-A6CB-40C1-804C-DD565E00F82E}" type="presParOf" srcId="{88275C56-9036-4EB4-B69F-14894D42A60A}" destId="{B4698268-B70D-4D64-929E-B47F779864E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65A95-2E5B-417B-BEE2-895FD67E539F}">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7CF98C-4E1D-4356-B3F1-25B366BFF06A}">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In this project, we used data modeling to develop the most effective way to locate the results based on the accuracy rates of our three algorithms: decision trees, logistic regression, and random forest classification. The best model for predicting the patient's heart illness is the one with the highest accuracy rate. </a:t>
          </a:r>
        </a:p>
      </dsp:txBody>
      <dsp:txXfrm>
        <a:off x="696297" y="538547"/>
        <a:ext cx="4171627" cy="2590157"/>
      </dsp:txXfrm>
    </dsp:sp>
    <dsp:sp modelId="{102F4D44-C46F-410D-BACE-5C5226C7FE3F}">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995A42-A653-4F0F-89BC-3150B45F9B34}">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latin typeface="Times New Roman" panose="02020603050405020304" pitchFamily="18" charset="0"/>
              <a:cs typeface="Times New Roman" panose="02020603050405020304" pitchFamily="18" charset="0"/>
            </a:rPr>
            <a:t>To assess the precision of our model, we used train and test methodologies. As we divided the data into two sets, 80% of the data was used for training and 20% was used for testing. Therefore, we used a training set to train our model and a testing set to test it.</a:t>
          </a:r>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AF9A8-B955-486B-9BC5-8E22095A6CD5}">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54324-928F-4F29-BC2A-B6215EB58CC3}">
      <dsp:nvSpPr>
        <dsp:cNvPr id="0" name=""/>
        <dsp:cNvSpPr/>
      </dsp:nvSpPr>
      <dsp:spPr>
        <a:xfrm>
          <a:off x="376522" y="280590"/>
          <a:ext cx="684586" cy="68458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44C776-77C3-43BE-A2B9-03645A7E22B4}">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844550">
            <a:lnSpc>
              <a:spcPct val="90000"/>
            </a:lnSpc>
            <a:spcBef>
              <a:spcPct val="0"/>
            </a:spcBef>
            <a:spcAft>
              <a:spcPct val="35000"/>
            </a:spcAft>
          </a:pPr>
          <a:r>
            <a:rPr lang="en-US" sz="1900" kern="1200" dirty="0">
              <a:latin typeface="Times New Roman" panose="02020603050405020304" pitchFamily="18" charset="0"/>
              <a:cs typeface="Times New Roman" panose="02020603050405020304" pitchFamily="18" charset="0"/>
            </a:rPr>
            <a:t>Decision Tree belongs to the family of supervised learning algorithms. Unlike other supervised learning algorithms, the decision tree algorithm can be used for solving </a:t>
          </a:r>
          <a:r>
            <a:rPr lang="en-US" sz="1900" b="1" kern="1200" dirty="0">
              <a:latin typeface="Times New Roman" panose="02020603050405020304" pitchFamily="18" charset="0"/>
              <a:cs typeface="Times New Roman" panose="02020603050405020304" pitchFamily="18" charset="0"/>
            </a:rPr>
            <a:t>regression and classification problems</a:t>
          </a:r>
          <a:r>
            <a:rPr lang="en-US" sz="1900" kern="1200" dirty="0">
              <a:latin typeface="Times New Roman" panose="02020603050405020304" pitchFamily="18" charset="0"/>
              <a:cs typeface="Times New Roman" panose="02020603050405020304" pitchFamily="18" charset="0"/>
            </a:rPr>
            <a:t> too.</a:t>
          </a:r>
        </a:p>
      </dsp:txBody>
      <dsp:txXfrm>
        <a:off x="1437631" y="531"/>
        <a:ext cx="9077968" cy="1244702"/>
      </dsp:txXfrm>
    </dsp:sp>
    <dsp:sp modelId="{B8A5A104-972C-4346-9799-508D2EFD44A7}">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D57F8-C40D-45BE-A3F1-01676CC3CCF1}">
      <dsp:nvSpPr>
        <dsp:cNvPr id="0" name=""/>
        <dsp:cNvSpPr/>
      </dsp:nvSpPr>
      <dsp:spPr>
        <a:xfrm>
          <a:off x="376522" y="1836468"/>
          <a:ext cx="684586" cy="68458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7F411E-BAA8-4B54-97C7-5816B7D71731}">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844550">
            <a:lnSpc>
              <a:spcPct val="90000"/>
            </a:lnSpc>
            <a:spcBef>
              <a:spcPct val="0"/>
            </a:spcBef>
            <a:spcAft>
              <a:spcPct val="35000"/>
            </a:spcAft>
          </a:pPr>
          <a:r>
            <a:rPr lang="en-US" sz="1900" kern="1200" dirty="0">
              <a:latin typeface="Times New Roman" panose="02020603050405020304" pitchFamily="18" charset="0"/>
              <a:cs typeface="Times New Roman" panose="02020603050405020304" pitchFamily="18" charset="0"/>
            </a:rPr>
            <a:t>The goal of using a Decision Tree is to create a training model that can use to predict the class or value of the target variable by </a:t>
          </a:r>
          <a:r>
            <a:rPr lang="en-US" sz="1900" b="1" kern="1200" dirty="0">
              <a:latin typeface="Times New Roman" panose="02020603050405020304" pitchFamily="18" charset="0"/>
              <a:cs typeface="Times New Roman" panose="02020603050405020304" pitchFamily="18" charset="0"/>
            </a:rPr>
            <a:t>learning simple decision rules</a:t>
          </a:r>
          <a:r>
            <a:rPr lang="en-US" sz="1900" kern="1200" dirty="0">
              <a:latin typeface="Times New Roman" panose="02020603050405020304" pitchFamily="18" charset="0"/>
              <a:cs typeface="Times New Roman" panose="02020603050405020304" pitchFamily="18" charset="0"/>
            </a:rPr>
            <a:t> inferred from prior data(training data).</a:t>
          </a:r>
        </a:p>
      </dsp:txBody>
      <dsp:txXfrm>
        <a:off x="1437631" y="1556410"/>
        <a:ext cx="9077968" cy="1244702"/>
      </dsp:txXfrm>
    </dsp:sp>
    <dsp:sp modelId="{22BF64B1-F484-4458-BF56-CADFC956C9D1}">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F5B94-AB98-4A67-A180-627127CF96EB}">
      <dsp:nvSpPr>
        <dsp:cNvPr id="0" name=""/>
        <dsp:cNvSpPr/>
      </dsp:nvSpPr>
      <dsp:spPr>
        <a:xfrm>
          <a:off x="376522" y="3392347"/>
          <a:ext cx="684586" cy="68458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698268-B70D-4D64-929E-B47F779864EB}">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lvl="0" algn="l" defTabSz="844550">
            <a:lnSpc>
              <a:spcPct val="90000"/>
            </a:lnSpc>
            <a:spcBef>
              <a:spcPct val="0"/>
            </a:spcBef>
            <a:spcAft>
              <a:spcPct val="35000"/>
            </a:spcAft>
          </a:pPr>
          <a:r>
            <a:rPr lang="en-US" sz="1900" kern="1200" dirty="0">
              <a:latin typeface="Times New Roman" panose="02020603050405020304" pitchFamily="18" charset="0"/>
              <a:cs typeface="Times New Roman" panose="02020603050405020304" pitchFamily="18" charset="0"/>
            </a:rPr>
            <a:t>In Decision Trees, for predicting a class label for a record we start from the </a:t>
          </a:r>
          <a:r>
            <a:rPr lang="en-US" sz="1900" b="1" kern="1200" dirty="0">
              <a:latin typeface="Times New Roman" panose="02020603050405020304" pitchFamily="18" charset="0"/>
              <a:cs typeface="Times New Roman" panose="02020603050405020304" pitchFamily="18" charset="0"/>
            </a:rPr>
            <a:t>root</a:t>
          </a:r>
          <a:r>
            <a:rPr lang="en-US" sz="1900" kern="1200" dirty="0">
              <a:latin typeface="Times New Roman" panose="02020603050405020304" pitchFamily="18" charset="0"/>
              <a:cs typeface="Times New Roman" panose="02020603050405020304" pitchFamily="18" charset="0"/>
            </a:rPr>
            <a:t> of the tree. We compare the values of the root attribute with the record’s attribute. On the basis of comparison, we follow the branch corresponding to that value and jump to the next node.</a:t>
          </a:r>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76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35253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0181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59406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21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589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102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67882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3/22/2023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25231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3/22/2023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60123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11212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3/22/2023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75282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a:latin typeface="Times New Roman"/>
                <a:ea typeface="+mj-lt"/>
                <a:cs typeface="+mj-lt"/>
              </a:rPr>
              <a:t>University of </a:t>
            </a:r>
            <a:r>
              <a:rPr lang="en-US" sz="2400" dirty="0" err="1">
                <a:latin typeface="Times New Roman"/>
                <a:ea typeface="+mj-lt"/>
                <a:cs typeface="+mj-lt"/>
              </a:rPr>
              <a:t>NewHaven</a:t>
            </a:r>
            <a:r>
              <a:rPr lang="en-US" sz="2400" dirty="0">
                <a:latin typeface="Times New Roman"/>
                <a:ea typeface="+mj-lt"/>
                <a:cs typeface="+mj-lt"/>
              </a:rPr>
              <a:t/>
            </a:r>
            <a:br>
              <a:rPr lang="en-US" sz="2400" dirty="0">
                <a:latin typeface="Times New Roman"/>
                <a:ea typeface="+mj-lt"/>
                <a:cs typeface="+mj-lt"/>
              </a:rPr>
            </a:br>
            <a:r>
              <a:rPr lang="en-US" sz="2400" dirty="0" err="1">
                <a:latin typeface="Times New Roman"/>
                <a:ea typeface="+mj-lt"/>
                <a:cs typeface="+mj-lt"/>
              </a:rPr>
              <a:t>Tagliatela</a:t>
            </a:r>
            <a:r>
              <a:rPr lang="en-US" sz="2400" dirty="0">
                <a:latin typeface="Times New Roman"/>
                <a:ea typeface="+mj-lt"/>
                <a:cs typeface="+mj-lt"/>
              </a:rPr>
              <a:t> college of Engineering</a:t>
            </a:r>
            <a:br>
              <a:rPr lang="en-US" sz="2400" dirty="0">
                <a:latin typeface="Times New Roman"/>
                <a:ea typeface="+mj-lt"/>
                <a:cs typeface="+mj-lt"/>
              </a:rPr>
            </a:br>
            <a:r>
              <a:rPr lang="en-US" sz="2400" dirty="0">
                <a:latin typeface="Times New Roman"/>
                <a:ea typeface="+mj-lt"/>
                <a:cs typeface="+mj-lt"/>
              </a:rPr>
              <a:t>Distributed and Scalable Engineering </a:t>
            </a:r>
            <a:br>
              <a:rPr lang="en-US" sz="2400" dirty="0">
                <a:latin typeface="Times New Roman"/>
                <a:ea typeface="+mj-lt"/>
                <a:cs typeface="+mj-lt"/>
              </a:rPr>
            </a:br>
            <a:r>
              <a:rPr lang="en-US" sz="2400" dirty="0">
                <a:latin typeface="Times New Roman"/>
                <a:ea typeface="+mj-lt"/>
                <a:cs typeface="+mj-lt"/>
              </a:rPr>
              <a:t>Class </a:t>
            </a:r>
            <a:r>
              <a:rPr lang="en-US" sz="2400" dirty="0" smtClean="0">
                <a:latin typeface="Times New Roman"/>
                <a:ea typeface="+mj-lt"/>
                <a:cs typeface="+mj-lt"/>
              </a:rPr>
              <a:t>DSCI-6007-03 Spring-2023</a:t>
            </a:r>
            <a:endParaRPr lang="en-US" sz="2400" dirty="0">
              <a:latin typeface="Times New Roman"/>
              <a:cs typeface="Calibri Light"/>
            </a:endParaRPr>
          </a:p>
          <a:p>
            <a:endParaRPr lang="en-US" sz="2400" dirty="0">
              <a:latin typeface="Times New Roman"/>
              <a:cs typeface="Calibri Light"/>
            </a:endParaRPr>
          </a:p>
        </p:txBody>
      </p:sp>
      <p:sp>
        <p:nvSpPr>
          <p:cNvPr id="3" name="Subtitle 2"/>
          <p:cNvSpPr>
            <a:spLocks noGrp="1"/>
          </p:cNvSpPr>
          <p:nvPr>
            <p:ph type="subTitle" idx="1"/>
          </p:nvPr>
        </p:nvSpPr>
        <p:spPr/>
        <p:txBody>
          <a:bodyPr vert="horz" lIns="91440" tIns="45720" rIns="91440" bIns="45720" rtlCol="0" anchor="t">
            <a:normAutofit/>
          </a:bodyPr>
          <a:lstStyle/>
          <a:p>
            <a:r>
              <a:rPr lang="en-US" sz="3200" b="1" dirty="0">
                <a:latin typeface="Times New Roman"/>
                <a:ea typeface="+mn-lt"/>
                <a:cs typeface="+mn-lt"/>
              </a:rPr>
              <a:t>HEART DISEASE PREDICTION</a:t>
            </a:r>
            <a:endParaRPr lang="en-US" sz="3200" dirty="0">
              <a:latin typeface="Times New Roman"/>
            </a:endParaRPr>
          </a:p>
          <a:p>
            <a:endParaRPr lang="en-US" dirty="0">
              <a:cs typeface="Calibri"/>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4063"/>
    </mc:Choice>
    <mc:Fallback>
      <p:transition spd="slow" advTm="4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9978-707C-B66B-5E1D-2E0FE663160E}"/>
              </a:ext>
            </a:extLst>
          </p:cNvPr>
          <p:cNvSpPr>
            <a:spLocks noGrp="1"/>
          </p:cNvSpPr>
          <p:nvPr>
            <p:ph type="title"/>
          </p:nvPr>
        </p:nvSpPr>
        <p:spPr/>
        <p:txBody>
          <a:bodyPr/>
          <a:lstStyle/>
          <a:p>
            <a:r>
              <a:rPr lang="en-US" dirty="0">
                <a:latin typeface="Times New Roman"/>
                <a:cs typeface="Calibri Light"/>
              </a:rPr>
              <a:t>Data Preparation</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AA6781D0-C651-8228-9BB5-D661D1996B00}"/>
              </a:ext>
            </a:extLst>
          </p:cNvPr>
          <p:cNvSpPr>
            <a:spLocks noGrp="1"/>
          </p:cNvSpPr>
          <p:nvPr>
            <p:ph idx="1"/>
          </p:nvPr>
        </p:nvSpPr>
        <p:spPr/>
        <p:txBody>
          <a:bodyPr vert="horz" lIns="91440" tIns="45720" rIns="91440" bIns="45720" rtlCol="0" anchor="t">
            <a:normAutofit lnSpcReduction="10000"/>
          </a:bodyPr>
          <a:lstStyle/>
          <a:p>
            <a:r>
              <a:rPr lang="en-US" sz="2000" dirty="0">
                <a:latin typeface="Times New Roman"/>
                <a:ea typeface="+mn-lt"/>
                <a:cs typeface="+mn-lt"/>
              </a:rPr>
              <a:t>We performed EDA to find any underlying patterns within the data, detect outliers and test assumptions with the final aim of finding a model that fits our data well.</a:t>
            </a:r>
            <a:br>
              <a:rPr lang="en-US" sz="2000" dirty="0">
                <a:latin typeface="Times New Roman"/>
                <a:ea typeface="+mn-lt"/>
                <a:cs typeface="+mn-lt"/>
              </a:rPr>
            </a:br>
            <a:r>
              <a:rPr lang="en-US" sz="2000" dirty="0">
                <a:latin typeface="Times New Roman"/>
                <a:ea typeface="+mn-lt"/>
                <a:cs typeface="+mn-lt"/>
              </a:rPr>
              <a:t>There are four main types of EDA in general which are Univariate non-graphical, Univariate graphical, Multivariate non-graphical and Multivariate graphical.</a:t>
            </a:r>
            <a:endParaRPr lang="en-US" sz="2000" dirty="0">
              <a:latin typeface="Times New Roman"/>
              <a:cs typeface="Calibri" panose="020F0502020204030204"/>
            </a:endParaRPr>
          </a:p>
          <a:p>
            <a:r>
              <a:rPr lang="en-US" sz="2000" dirty="0">
                <a:latin typeface="Times New Roman"/>
                <a:ea typeface="+mn-lt"/>
                <a:cs typeface="+mn-lt"/>
              </a:rPr>
              <a:t>Univariate non-graphical: make observations of the population and understand sample distributions of a single variable. (e.g. the measure of spread, the measure of central tendency, outlier detection)</a:t>
            </a:r>
            <a:br>
              <a:rPr lang="en-US" sz="2000" dirty="0">
                <a:latin typeface="Times New Roman"/>
                <a:ea typeface="+mn-lt"/>
                <a:cs typeface="+mn-lt"/>
              </a:rPr>
            </a:br>
            <a:r>
              <a:rPr lang="en-US" sz="2000" dirty="0">
                <a:latin typeface="Times New Roman"/>
                <a:ea typeface="+mn-lt"/>
                <a:cs typeface="+mn-lt"/>
              </a:rPr>
              <a:t>Univariate graphical: graphical analysis on a single variable. (e.g. Histograms, Boxplots, </a:t>
            </a:r>
            <a:r>
              <a:rPr lang="en-US" sz="2000" dirty="0" err="1">
                <a:latin typeface="Times New Roman"/>
                <a:ea typeface="+mn-lt"/>
                <a:cs typeface="+mn-lt"/>
              </a:rPr>
              <a:t>Stemand</a:t>
            </a:r>
            <a:r>
              <a:rPr lang="en-US" sz="2000" dirty="0">
                <a:latin typeface="Times New Roman"/>
                <a:ea typeface="+mn-lt"/>
                <a:cs typeface="+mn-lt"/>
              </a:rPr>
              <a:t> leaf)</a:t>
            </a:r>
          </a:p>
          <a:p>
            <a:r>
              <a:rPr lang="en-US" sz="2000" dirty="0">
                <a:latin typeface="Times New Roman"/>
                <a:ea typeface="+mn-lt"/>
                <a:cs typeface="+mn-lt"/>
              </a:rPr>
              <a:t>Multivariate non-graphical: techniques which show the relationship between two or more variables. (e.g. covariance, correlations)</a:t>
            </a:r>
          </a:p>
          <a:p>
            <a:r>
              <a:rPr lang="en-US" sz="2000" dirty="0">
                <a:latin typeface="Times New Roman"/>
                <a:ea typeface="+mn-lt"/>
                <a:cs typeface="+mn-lt"/>
              </a:rPr>
              <a:t>Multivariate graphical: graphically show the relationship between two or more variables. (e.g. bar plots, scatterplots)</a:t>
            </a:r>
            <a:endParaRPr lang="en-US" sz="2000" dirty="0">
              <a:latin typeface="Times New Roman"/>
              <a:cs typeface="Calibri"/>
            </a:endParaRPr>
          </a:p>
          <a:p>
            <a:endParaRPr lang="en-US" sz="2000" dirty="0">
              <a:latin typeface="Times New Roman"/>
              <a:cs typeface="Calibri"/>
            </a:endParaRPr>
          </a:p>
          <a:p>
            <a:endParaRPr lang="en-US" sz="2000" dirty="0">
              <a:latin typeface="Times New Roman"/>
              <a:cs typeface="Calibri"/>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31594039"/>
      </p:ext>
    </p:extLst>
  </p:cSld>
  <p:clrMapOvr>
    <a:masterClrMapping/>
  </p:clrMapOvr>
  <mc:AlternateContent xmlns:mc="http://schemas.openxmlformats.org/markup-compatibility/2006">
    <mc:Choice xmlns:p14="http://schemas.microsoft.com/office/powerpoint/2010/main" Requires="p14">
      <p:transition spd="slow" p14:dur="2000" advTm="21750"/>
    </mc:Choice>
    <mc:Fallback>
      <p:transition spd="slow" advTm="21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CD08-B6FC-3E5E-DF1C-7BD8CFBA372B}"/>
              </a:ext>
            </a:extLst>
          </p:cNvPr>
          <p:cNvSpPr>
            <a:spLocks noGrp="1"/>
          </p:cNvSpPr>
          <p:nvPr>
            <p:ph type="title"/>
          </p:nvPr>
        </p:nvSpPr>
        <p:spPr>
          <a:xfrm>
            <a:off x="838200" y="560832"/>
            <a:ext cx="10506456" cy="1014984"/>
          </a:xfrm>
        </p:spPr>
        <p:txBody>
          <a:bodyPr anchor="b">
            <a:normAutofit/>
          </a:bodyPr>
          <a:lstStyle/>
          <a:p>
            <a:r>
              <a:rPr lang="en-US" dirty="0">
                <a:latin typeface="Times New Roman" panose="02020603050405020304" pitchFamily="18" charset="0"/>
                <a:cs typeface="Times New Roman" panose="02020603050405020304" pitchFamily="18" charset="0"/>
              </a:rPr>
              <a:t>Decision Tree</a:t>
            </a:r>
          </a:p>
        </p:txBody>
      </p:sp>
      <p:graphicFrame>
        <p:nvGraphicFramePr>
          <p:cNvPr id="22" name="Content Placeholder 2">
            <a:extLst>
              <a:ext uri="{FF2B5EF4-FFF2-40B4-BE49-F238E27FC236}">
                <a16:creationId xmlns:a16="http://schemas.microsoft.com/office/drawing/2014/main" id="{7F5ADE08-DA8A-07D4-36A8-CFCC6FA383B7}"/>
              </a:ext>
            </a:extLst>
          </p:cNvPr>
          <p:cNvGraphicFramePr>
            <a:graphicFrameLocks noGrp="1"/>
          </p:cNvGraphicFramePr>
          <p:nvPr>
            <p:ph idx="1"/>
            <p:extLst>
              <p:ext uri="{D42A27DB-BD31-4B8C-83A1-F6EECF244321}">
                <p14:modId xmlns:p14="http://schemas.microsoft.com/office/powerpoint/2010/main" val="53283850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35188446"/>
      </p:ext>
    </p:extLst>
  </p:cSld>
  <p:clrMapOvr>
    <a:masterClrMapping/>
  </p:clrMapOvr>
  <mc:AlternateContent xmlns:mc="http://schemas.openxmlformats.org/markup-compatibility/2006">
    <mc:Choice xmlns:p14="http://schemas.microsoft.com/office/powerpoint/2010/main" Requires="p14">
      <p:transition spd="slow" p14:dur="2000" advTm="26719"/>
    </mc:Choice>
    <mc:Fallback>
      <p:transition spd="slow" advTm="26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75373-7EE6-0583-E61D-A1B8F6E99989}"/>
              </a:ext>
            </a:extLst>
          </p:cNvPr>
          <p:cNvSpPr>
            <a:spLocks noGrp="1"/>
          </p:cNvSpPr>
          <p:nvPr>
            <p:ph type="title"/>
          </p:nvPr>
        </p:nvSpPr>
        <p:spPr>
          <a:xfrm>
            <a:off x="1097280" y="309519"/>
            <a:ext cx="10515600" cy="1325563"/>
          </a:xfrm>
        </p:spPr>
        <p:txBody>
          <a:bodyPr/>
          <a:lstStyle/>
          <a:p>
            <a:r>
              <a:rPr lang="en-US" dirty="0">
                <a:latin typeface="Times New Roman" panose="02020603050405020304" pitchFamily="18" charset="0"/>
                <a:ea typeface="+mj-lt"/>
                <a:cs typeface="Times New Roman" panose="02020603050405020304" pitchFamily="18" charset="0"/>
              </a:rPr>
              <a:t>Logistic regression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BB5142-7178-5E8A-C394-67CBE1E39DAA}"/>
              </a:ext>
            </a:extLst>
          </p:cNvPr>
          <p:cNvSpPr>
            <a:spLocks noGrp="1"/>
          </p:cNvSpPr>
          <p:nvPr>
            <p:ph idx="1"/>
          </p:nvPr>
        </p:nvSpPr>
        <p:spPr/>
        <p:txBody>
          <a:bodyPr vert="horz" lIns="91440" tIns="45720" rIns="91440" bIns="45720" rtlCol="0" anchor="t">
            <a:normAutofit/>
          </a:bodyPr>
          <a:lstStyle/>
          <a:p>
            <a:r>
              <a:rPr lang="en" dirty="0">
                <a:latin typeface="Times New Roman" panose="02020603050405020304" pitchFamily="18" charset="0"/>
                <a:ea typeface="+mn-lt"/>
                <a:cs typeface="Times New Roman" panose="02020603050405020304" pitchFamily="18" charset="0"/>
              </a:rPr>
              <a:t>Logistic regression is used </a:t>
            </a:r>
            <a:r>
              <a:rPr lang="en" b="1" dirty="0">
                <a:latin typeface="Times New Roman" panose="02020603050405020304" pitchFamily="18" charset="0"/>
                <a:ea typeface="+mn-lt"/>
                <a:cs typeface="Times New Roman" panose="02020603050405020304" pitchFamily="18" charset="0"/>
              </a:rPr>
              <a:t>to describe data and to explain the relationship between one dependent binary variable and one or more nominal, ordinal, interval or ratio-level independent variables</a:t>
            </a:r>
            <a:r>
              <a:rPr lang="en" dirty="0">
                <a:latin typeface="Times New Roman" panose="02020603050405020304" pitchFamily="18" charset="0"/>
                <a:ea typeface="+mn-lt"/>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68591206"/>
      </p:ext>
    </p:extLst>
  </p:cSld>
  <p:clrMapOvr>
    <a:masterClrMapping/>
  </p:clrMapOvr>
  <mc:AlternateContent xmlns:mc="http://schemas.openxmlformats.org/markup-compatibility/2006">
    <mc:Choice xmlns:p14="http://schemas.microsoft.com/office/powerpoint/2010/main" Requires="p14">
      <p:transition spd="slow" p14:dur="2000" advTm="12199"/>
    </mc:Choice>
    <mc:Fallback>
      <p:transition spd="slow" advTm="12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10B5-EBA0-014E-2D4B-5BDEAB9DBDB4}"/>
              </a:ext>
            </a:extLst>
          </p:cNvPr>
          <p:cNvSpPr>
            <a:spLocks noGrp="1"/>
          </p:cNvSpPr>
          <p:nvPr>
            <p:ph type="title"/>
          </p:nvPr>
        </p:nvSpPr>
        <p:spPr>
          <a:xfrm>
            <a:off x="1115568" y="548640"/>
            <a:ext cx="10168128" cy="1179576"/>
          </a:xfrm>
        </p:spPr>
        <p:txBody>
          <a:bodyPr>
            <a:normAutofit/>
          </a:bodyPr>
          <a:lstStyle/>
          <a:p>
            <a:r>
              <a:rPr lang="en-US" sz="4000" dirty="0">
                <a:latin typeface="Times New Roman" panose="02020603050405020304" pitchFamily="18" charset="0"/>
                <a:cs typeface="Times New Roman" panose="02020603050405020304" pitchFamily="18" charset="0"/>
              </a:rPr>
              <a:t>Random Forest classification</a:t>
            </a:r>
          </a:p>
        </p:txBody>
      </p:sp>
      <p:sp>
        <p:nvSpPr>
          <p:cNvPr id="3" name="Content Placeholder 2">
            <a:extLst>
              <a:ext uri="{FF2B5EF4-FFF2-40B4-BE49-F238E27FC236}">
                <a16:creationId xmlns:a16="http://schemas.microsoft.com/office/drawing/2014/main" id="{1307DBE1-A02C-5012-B201-6BBE67110B3C}"/>
              </a:ext>
            </a:extLst>
          </p:cNvPr>
          <p:cNvSpPr>
            <a:spLocks noGrp="1"/>
          </p:cNvSpPr>
          <p:nvPr>
            <p:ph idx="1"/>
          </p:nvPr>
        </p:nvSpPr>
        <p:spPr>
          <a:xfrm>
            <a:off x="1115568" y="1872343"/>
            <a:ext cx="10168128" cy="3695020"/>
          </a:xfrm>
        </p:spPr>
        <p:txBody>
          <a:bodyPr vert="horz" lIns="91440" tIns="45720" rIns="91440" bIns="45720" rtlCol="0" anchor="t">
            <a:normAutofit/>
          </a:bodyPr>
          <a:lstStyle/>
          <a:p>
            <a:pPr algn="just"/>
            <a:r>
              <a:rPr lang="en-US" sz="2200" dirty="0">
                <a:latin typeface="Times New Roman" panose="02020603050405020304" pitchFamily="18" charset="0"/>
                <a:ea typeface="+mn-lt"/>
                <a:cs typeface="Times New Roman" panose="02020603050405020304" pitchFamily="18" charset="0"/>
              </a:rPr>
              <a:t>Random forest is a technique used in modeling predictions and behavior analysis and is built on decision trees. It contains many decision trees representing a distinct instance of the classification of data input into the random forest. The random forest technique considers the instances individually, taking the one with the majority of votes as the selected prediction.</a:t>
            </a:r>
          </a:p>
          <a:p>
            <a:pPr algn="just"/>
            <a:endParaRPr lang="en-US" sz="2200" dirty="0">
              <a:latin typeface="Times New Roman" panose="02020603050405020304" pitchFamily="18" charset="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26121469"/>
      </p:ext>
    </p:extLst>
  </p:cSld>
  <p:clrMapOvr>
    <a:masterClrMapping/>
  </p:clrMapOvr>
  <mc:AlternateContent xmlns:mc="http://schemas.openxmlformats.org/markup-compatibility/2006">
    <mc:Choice xmlns:p14="http://schemas.microsoft.com/office/powerpoint/2010/main" Requires="p14">
      <p:transition spd="slow" p14:dur="2000" advTm="14266"/>
    </mc:Choice>
    <mc:Fallback>
      <p:transition spd="slow" advTm="14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CF2F-9659-B351-F8C6-FEB5EE4279B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End Results</a:t>
            </a:r>
          </a:p>
        </p:txBody>
      </p:sp>
      <p:sp>
        <p:nvSpPr>
          <p:cNvPr id="3" name="Content Placeholder 2">
            <a:extLst>
              <a:ext uri="{FF2B5EF4-FFF2-40B4-BE49-F238E27FC236}">
                <a16:creationId xmlns:a16="http://schemas.microsoft.com/office/drawing/2014/main" id="{DD741B39-EB4D-8278-A1C7-3566870E9C9D}"/>
              </a:ext>
            </a:extLst>
          </p:cNvPr>
          <p:cNvSpPr>
            <a:spLocks noGrp="1"/>
          </p:cNvSpPr>
          <p:nvPr>
            <p:ph idx="1"/>
          </p:nvPr>
        </p:nvSpPr>
        <p:spPr>
          <a:xfrm>
            <a:off x="1097280" y="1866054"/>
            <a:ext cx="10058400" cy="4023360"/>
          </a:xfrm>
        </p:spPr>
        <p:txBody>
          <a:bodyPr vert="horz" lIns="91440" tIns="45720" rIns="91440" bIns="45720" rtlCol="0" anchor="t">
            <a:normAutofit/>
          </a:bodyPr>
          <a:lstStyle/>
          <a:p>
            <a:r>
              <a:rPr lang="en-US" dirty="0">
                <a:latin typeface="Times New Roman" panose="02020603050405020304" pitchFamily="18" charset="0"/>
                <a:ea typeface="+mn-lt"/>
                <a:cs typeface="Times New Roman" panose="02020603050405020304" pitchFamily="18" charset="0"/>
              </a:rPr>
              <a:t>After deploying and saving our model we will test the end results on a test dataset. We divided into two classifiers 1 the patient has heart disease, 0 meaning the patient has no heart disease. We have all the fourteen fields in the dataset with some patient records.</a:t>
            </a:r>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76275467"/>
      </p:ext>
    </p:extLst>
  </p:cSld>
  <p:clrMapOvr>
    <a:masterClrMapping/>
  </p:clrMapOvr>
  <mc:AlternateContent xmlns:mc="http://schemas.openxmlformats.org/markup-compatibility/2006">
    <mc:Choice xmlns:p14="http://schemas.microsoft.com/office/powerpoint/2010/main" Requires="p14">
      <p:transition spd="slow" p14:dur="2000" advTm="26597"/>
    </mc:Choice>
    <mc:Fallback>
      <p:transition spd="slow" advTm="26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526E-44B2-4BAF-AF6B-4EBCF712862B}"/>
              </a:ext>
            </a:extLst>
          </p:cNvPr>
          <p:cNvSpPr>
            <a:spLocks noGrp="1"/>
          </p:cNvSpPr>
          <p:nvPr>
            <p:ph type="title"/>
          </p:nvPr>
        </p:nvSpPr>
        <p:spPr>
          <a:xfrm>
            <a:off x="219391" y="2400918"/>
            <a:ext cx="9404723" cy="2218038"/>
          </a:xfrm>
        </p:spPr>
        <p:txBody>
          <a:bodyPr/>
          <a:lstStyle/>
          <a:p>
            <a:pPr algn="ct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Thank </a:t>
            </a:r>
            <a:r>
              <a:rPr lang="en-US" dirty="0">
                <a:latin typeface="Times New Roman" panose="02020603050405020304" pitchFamily="18" charset="0"/>
                <a:cs typeface="Times New Roman" panose="02020603050405020304" pitchFamily="18" charset="0"/>
              </a:rPr>
              <a:t>You</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65485366"/>
      </p:ext>
    </p:extLst>
  </p:cSld>
  <p:clrMapOvr>
    <a:masterClrMapping/>
  </p:clrMapOvr>
  <mc:AlternateContent xmlns:mc="http://schemas.openxmlformats.org/markup-compatibility/2006">
    <mc:Choice xmlns:p14="http://schemas.microsoft.com/office/powerpoint/2010/main" Requires="p14">
      <p:transition spd="slow" p14:dur="2000" advTm="3876"/>
    </mc:Choice>
    <mc:Fallback>
      <p:transition spd="slow" advTm="3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CDA7-3F2C-B62D-095B-16CB5E068907}"/>
              </a:ext>
            </a:extLst>
          </p:cNvPr>
          <p:cNvSpPr>
            <a:spLocks noGrp="1"/>
          </p:cNvSpPr>
          <p:nvPr>
            <p:ph type="title"/>
          </p:nvPr>
        </p:nvSpPr>
        <p:spPr>
          <a:xfrm>
            <a:off x="1097280" y="568324"/>
            <a:ext cx="10509504" cy="1076914"/>
          </a:xfrm>
        </p:spPr>
        <p:txBody>
          <a:bodyPr anchor="ctr">
            <a:normAutofit/>
          </a:bodyPr>
          <a:lstStyle/>
          <a:p>
            <a:r>
              <a:rPr lang="en-US" sz="4000" dirty="0">
                <a:latin typeface="Times New Roman" panose="02020603050405020304" pitchFamily="18" charset="0"/>
                <a:cs typeface="Times New Roman" panose="02020603050405020304" pitchFamily="18" charset="0"/>
              </a:rPr>
              <a:t>Team Working on it</a:t>
            </a:r>
          </a:p>
        </p:txBody>
      </p:sp>
      <p:sp>
        <p:nvSpPr>
          <p:cNvPr id="4" name="Content Placeholder 3">
            <a:extLst>
              <a:ext uri="{FF2B5EF4-FFF2-40B4-BE49-F238E27FC236}">
                <a16:creationId xmlns:a16="http://schemas.microsoft.com/office/drawing/2014/main" id="{C695A9B8-806D-4E4F-AECD-E034846E69CC}"/>
              </a:ext>
            </a:extLst>
          </p:cNvPr>
          <p:cNvSpPr>
            <a:spLocks noGrp="1"/>
          </p:cNvSpPr>
          <p:nvPr>
            <p:ph idx="1"/>
          </p:nvPr>
        </p:nvSpPr>
        <p:spPr/>
        <p:txBody>
          <a:bodyPr/>
          <a:lstStyle/>
          <a:p>
            <a:pPr marL="0" indent="0">
              <a:buNone/>
            </a:pPr>
            <a:r>
              <a:rPr lang="en-US" dirty="0" err="1" smtClean="0">
                <a:latin typeface="Times New Roman" panose="02020603050405020304" pitchFamily="18" charset="0"/>
                <a:cs typeface="Times New Roman" panose="02020603050405020304" pitchFamily="18" charset="0"/>
              </a:rPr>
              <a:t>Sravan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Kumar Reddy </a:t>
            </a:r>
            <a:r>
              <a:rPr lang="en-US" dirty="0" err="1">
                <a:latin typeface="Times New Roman" panose="02020603050405020304" pitchFamily="18" charset="0"/>
                <a:cs typeface="Times New Roman" panose="02020603050405020304" pitchFamily="18" charset="0"/>
              </a:rPr>
              <a:t>Pebbeti</a:t>
            </a:r>
            <a:r>
              <a:rPr lang="en-US" dirty="0">
                <a:latin typeface="Times New Roman" panose="02020603050405020304" pitchFamily="18" charset="0"/>
                <a:cs typeface="Times New Roman" panose="02020603050405020304" pitchFamily="18" charset="0"/>
              </a:rPr>
              <a:t> (Data </a:t>
            </a:r>
            <a:r>
              <a:rPr lang="en-US" dirty="0" smtClean="0">
                <a:latin typeface="Times New Roman" panose="02020603050405020304" pitchFamily="18" charset="0"/>
                <a:cs typeface="Times New Roman" panose="02020603050405020304" pitchFamily="18" charset="0"/>
              </a:rPr>
              <a:t>Analyst)</a:t>
            </a:r>
            <a:endParaRPr lang="en-US" dirty="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Rakshala</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mukka</a:t>
            </a:r>
            <a:r>
              <a:rPr lang="en-US" dirty="0">
                <a:latin typeface="Times New Roman" panose="02020603050405020304" pitchFamily="18" charset="0"/>
                <a:cs typeface="Times New Roman" panose="02020603050405020304" pitchFamily="18" charset="0"/>
              </a:rPr>
              <a:t> (Data </a:t>
            </a:r>
            <a:r>
              <a:rPr lang="en-US" dirty="0" smtClean="0">
                <a:latin typeface="Times New Roman" panose="02020603050405020304" pitchFamily="18" charset="0"/>
                <a:cs typeface="Times New Roman" panose="02020603050405020304" pitchFamily="18" charset="0"/>
              </a:rPr>
              <a:t>Engineer)</a:t>
            </a:r>
            <a:endParaRPr lang="en-US" dirty="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Keerthana</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Krishnamoorthy</a:t>
            </a:r>
            <a:r>
              <a:rPr lang="en-US" dirty="0">
                <a:latin typeface="Times New Roman" panose="02020603050405020304" pitchFamily="18" charset="0"/>
                <a:cs typeface="Times New Roman" panose="02020603050405020304" pitchFamily="18" charset="0"/>
              </a:rPr>
              <a:t> (Machine Learning </a:t>
            </a:r>
            <a:r>
              <a:rPr lang="en-US" dirty="0" smtClean="0">
                <a:latin typeface="Times New Roman" panose="02020603050405020304" pitchFamily="18" charset="0"/>
                <a:cs typeface="Times New Roman" panose="02020603050405020304" pitchFamily="18" charset="0"/>
              </a:rPr>
              <a:t>Engineer)</a:t>
            </a:r>
            <a:endParaRPr lang="en-US" dirty="0">
              <a:latin typeface="Times New Roman" panose="02020603050405020304" pitchFamily="18" charset="0"/>
              <a:cs typeface="Times New Roman" panose="02020603050405020304" pitchFamily="18" charset="0"/>
            </a:endParaRPr>
          </a:p>
          <a:p>
            <a:pPr marL="0" indent="0">
              <a:buNone/>
            </a:pPr>
            <a:r>
              <a:rPr lang="en-US" dirty="0" err="1" smtClean="0">
                <a:latin typeface="Times New Roman" panose="02020603050405020304" pitchFamily="18" charset="0"/>
                <a:cs typeface="Times New Roman" panose="02020603050405020304" pitchFamily="18" charset="0"/>
              </a:rPr>
              <a:t>Svachuta</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Siva Sai Krishna Prasad Gollavilli (Lead Data Scientist)</a:t>
            </a:r>
            <a:endParaRPr lang="en-US" dirty="0">
              <a:latin typeface="Times New Roman" panose="02020603050405020304" pitchFamily="18" charset="0"/>
              <a:cs typeface="Times New Roman" panose="02020603050405020304"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82888449"/>
      </p:ext>
    </p:extLst>
  </p:cSld>
  <p:clrMapOvr>
    <a:masterClrMapping/>
  </p:clrMapOvr>
  <mc:AlternateContent xmlns:mc="http://schemas.openxmlformats.org/markup-compatibility/2006">
    <mc:Choice xmlns:p14="http://schemas.microsoft.com/office/powerpoint/2010/main" Requires="p14">
      <p:transition spd="slow" p14:dur="2000" advTm="5114"/>
    </mc:Choice>
    <mc:Fallback>
      <p:transition spd="slow" advTm="5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CE59-2059-3F84-1350-93BE4B48605A}"/>
              </a:ext>
            </a:extLst>
          </p:cNvPr>
          <p:cNvSpPr>
            <a:spLocks noGrp="1"/>
          </p:cNvSpPr>
          <p:nvPr>
            <p:ph type="title"/>
          </p:nvPr>
        </p:nvSpPr>
        <p:spPr/>
        <p:txBody>
          <a:bodyPr>
            <a:normAutofit/>
          </a:bodyPr>
          <a:lstStyle/>
          <a:p>
            <a:r>
              <a:rPr lang="en-US" dirty="0">
                <a:latin typeface="Times New Roman"/>
                <a:cs typeface="Calibri Light"/>
              </a:rPr>
              <a:t>Motivation</a:t>
            </a:r>
            <a:endParaRPr lang="en-US" dirty="0">
              <a:latin typeface="Times New Roman"/>
              <a:cs typeface="Times New Roman"/>
            </a:endParaRPr>
          </a:p>
        </p:txBody>
      </p:sp>
      <p:sp>
        <p:nvSpPr>
          <p:cNvPr id="3" name="Content Placeholder 2">
            <a:extLst>
              <a:ext uri="{FF2B5EF4-FFF2-40B4-BE49-F238E27FC236}">
                <a16:creationId xmlns:a16="http://schemas.microsoft.com/office/drawing/2014/main" id="{9DA0F016-F54E-DFE9-CE3D-D65E7E2865F1}"/>
              </a:ext>
            </a:extLst>
          </p:cNvPr>
          <p:cNvSpPr>
            <a:spLocks noGrp="1"/>
          </p:cNvSpPr>
          <p:nvPr>
            <p:ph idx="1"/>
          </p:nvPr>
        </p:nvSpPr>
        <p:spPr/>
        <p:txBody>
          <a:bodyPr vert="horz" lIns="91440" tIns="45720" rIns="91440" bIns="45720" rtlCol="0" anchor="t">
            <a:normAutofit/>
          </a:bodyPr>
          <a:lstStyle/>
          <a:p>
            <a:pPr algn="just"/>
            <a:r>
              <a:rPr lang="en-US" dirty="0">
                <a:latin typeface="Times New Roman" panose="02020603050405020304" pitchFamily="18" charset="0"/>
                <a:cs typeface="Times New Roman" panose="02020603050405020304" pitchFamily="18" charset="0"/>
              </a:rPr>
              <a:t>Cardiovascular disease is the leading cause of death in several countries. Doctors typically diagnose this illness by analyzing recent clinical tests and drawing on their past experience treating patients with similar symptoms. Swift diagnosis, immediate treatment, and continuous monitoring are critical for patients with heart disease. To address these needs, various data mining techniques have been employed in the past to diagnose and forecast heart disease. However, earlier research did not give enough attention to determining the effectiveness of these techniques, focusing instead on identifying the primary factors contributing to heart disease prediction.</a:t>
            </a:r>
            <a:endParaRPr lang="en-US" sz="2000" dirty="0">
              <a:latin typeface="Times New Roman" panose="02020603050405020304" pitchFamily="18" charset="0"/>
              <a:cs typeface="Times New Roman" panose="02020603050405020304"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50859077"/>
      </p:ext>
    </p:extLst>
  </p:cSld>
  <p:clrMapOvr>
    <a:masterClrMapping/>
  </p:clrMapOvr>
  <mc:AlternateContent xmlns:mc="http://schemas.openxmlformats.org/markup-compatibility/2006">
    <mc:Choice xmlns:p14="http://schemas.microsoft.com/office/powerpoint/2010/main" Requires="p14">
      <p:transition spd="slow" p14:dur="2000" advTm="22534"/>
    </mc:Choice>
    <mc:Fallback>
      <p:transition spd="slow" advTm="22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9650-89B2-702E-6BBF-7D02032EB04E}"/>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Problem Statement</a:t>
            </a:r>
            <a:endParaRPr lang="en-US">
              <a:solidFill>
                <a:srgbClr val="FFFFFF"/>
              </a:solidFill>
            </a:endParaRPr>
          </a:p>
        </p:txBody>
      </p:sp>
      <p:sp>
        <p:nvSpPr>
          <p:cNvPr id="3" name="Content Placeholder 2">
            <a:extLst>
              <a:ext uri="{FF2B5EF4-FFF2-40B4-BE49-F238E27FC236}">
                <a16:creationId xmlns:a16="http://schemas.microsoft.com/office/drawing/2014/main" id="{9AF197DF-3B02-F4D7-F3C7-AF729A58EBB1}"/>
              </a:ext>
            </a:extLst>
          </p:cNvPr>
          <p:cNvSpPr>
            <a:spLocks noGrp="1"/>
          </p:cNvSpPr>
          <p:nvPr>
            <p:ph idx="1"/>
          </p:nvPr>
        </p:nvSpPr>
        <p:spPr>
          <a:xfrm>
            <a:off x="1163782" y="1810327"/>
            <a:ext cx="10012218" cy="3334328"/>
          </a:xfrm>
        </p:spPr>
        <p:txBody>
          <a:bodyPr vert="horz" lIns="91440" tIns="45720" rIns="91440" bIns="45720" rtlCol="0" anchor="ctr">
            <a:normAutofit/>
          </a:bodyPr>
          <a:lstStyle/>
          <a:p>
            <a:pPr algn="just"/>
            <a:r>
              <a:rPr lang="en-US" dirty="0">
                <a:latin typeface="Times New Roman" panose="02020603050405020304" pitchFamily="18" charset="0"/>
                <a:cs typeface="Times New Roman" panose="02020603050405020304" pitchFamily="18" charset="0"/>
              </a:rPr>
              <a:t>The effective management of heart disease involves a combination of lifestyle changes, medication, and, in certain situations, surgery. Appropriate treatment can help reduce symptoms and improve heart function, potentially preventing the need for costly surgical interventions. Our goal is to accurately predict the presence of heart disease with minimal testing and a limited set of attributes. While many more input attributes could be considered, we prioritize efficiency and accuracy in our predictions. Unfortunately, medical decisions are often made based on doctors' intuition rather than the valuable data available in our datasets and databases. This practice can result in biases, errors, and unnecessary expenses that compromise patient care quality.</a:t>
            </a:r>
            <a:endParaRPr lang="en-US" sz="1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3DCCCE59-2059-3F84-1350-93BE4B48605A}"/>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latin typeface="Times New Roman"/>
                <a:cs typeface="Calibri Light"/>
              </a:rPr>
              <a:t>Problem Statement</a:t>
            </a:r>
            <a:endParaRPr lang="en-US" dirty="0">
              <a:latin typeface="Times New Roman"/>
              <a:cs typeface="Times New Roman"/>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40142229"/>
      </p:ext>
    </p:extLst>
  </p:cSld>
  <p:clrMapOvr>
    <a:masterClrMapping/>
  </p:clrMapOvr>
  <mc:AlternateContent xmlns:mc="http://schemas.openxmlformats.org/markup-compatibility/2006">
    <mc:Choice xmlns:p14="http://schemas.microsoft.com/office/powerpoint/2010/main" Requires="p14">
      <p:transition spd="slow" p14:dur="2000" advTm="18710"/>
    </mc:Choice>
    <mc:Fallback>
      <p:transition spd="slow" advTm="18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473E-03F3-2B55-3756-8D3F9EAAE7A2}"/>
              </a:ext>
            </a:extLst>
          </p:cNvPr>
          <p:cNvSpPr>
            <a:spLocks noGrp="1"/>
          </p:cNvSpPr>
          <p:nvPr>
            <p:ph type="title"/>
          </p:nvPr>
        </p:nvSpPr>
        <p:spPr>
          <a:xfrm>
            <a:off x="1171073" y="1396686"/>
            <a:ext cx="3938445" cy="4064628"/>
          </a:xfrm>
        </p:spPr>
        <p:txBody>
          <a:bodyPr>
            <a:normAutofit/>
          </a:bodyPr>
          <a:lstStyle/>
          <a:p>
            <a:r>
              <a:rPr lang="en-US" sz="3700" dirty="0">
                <a:solidFill>
                  <a:srgbClr val="FFFFFF"/>
                </a:solidFill>
                <a:cs typeface="Calibri Light"/>
              </a:rPr>
              <a:t>Business Understanding</a:t>
            </a:r>
            <a:endParaRPr lang="en-US" sz="3700" dirty="0">
              <a:solidFill>
                <a:srgbClr val="FFFFFF"/>
              </a:solidFill>
            </a:endParaRPr>
          </a:p>
        </p:txBody>
      </p:sp>
      <p:sp>
        <p:nvSpPr>
          <p:cNvPr id="3" name="Content Placeholder 2">
            <a:extLst>
              <a:ext uri="{FF2B5EF4-FFF2-40B4-BE49-F238E27FC236}">
                <a16:creationId xmlns:a16="http://schemas.microsoft.com/office/drawing/2014/main" id="{7C3F0102-98AA-0510-D598-973705790E13}"/>
              </a:ext>
            </a:extLst>
          </p:cNvPr>
          <p:cNvSpPr>
            <a:spLocks noGrp="1"/>
          </p:cNvSpPr>
          <p:nvPr>
            <p:ph idx="1"/>
          </p:nvPr>
        </p:nvSpPr>
        <p:spPr>
          <a:xfrm>
            <a:off x="1171073" y="1922937"/>
            <a:ext cx="9753600" cy="1117600"/>
          </a:xfrm>
        </p:spPr>
        <p:txBody>
          <a:bodyPr vert="horz" lIns="91440" tIns="45720" rIns="91440" bIns="45720" rtlCol="0">
            <a:normAutofit/>
          </a:bodyPr>
          <a:lstStyle/>
          <a:p>
            <a:pPr algn="just"/>
            <a:r>
              <a:rPr lang="en-US" dirty="0">
                <a:latin typeface="Times New Roman" panose="02020603050405020304" pitchFamily="18" charset="0"/>
                <a:cs typeface="Times New Roman" panose="02020603050405020304" pitchFamily="18" charset="0"/>
              </a:rPr>
              <a:t>By </a:t>
            </a:r>
            <a:r>
              <a:rPr lang="en-US" b="1" dirty="0">
                <a:latin typeface="Times New Roman" panose="02020603050405020304" pitchFamily="18" charset="0"/>
                <a:ea typeface="+mn-lt"/>
                <a:cs typeface="Times New Roman" panose="02020603050405020304" pitchFamily="18" charset="0"/>
              </a:rPr>
              <a:t>implementing</a:t>
            </a:r>
            <a:r>
              <a:rPr lang="en-US" dirty="0">
                <a:latin typeface="Times New Roman" panose="02020603050405020304" pitchFamily="18" charset="0"/>
                <a:cs typeface="Times New Roman" panose="02020603050405020304" pitchFamily="18" charset="0"/>
              </a:rPr>
              <a:t> this, we can add this project to smart watch or as mobile app which will help everyone to get to know the risk of heart disease.</a:t>
            </a:r>
          </a:p>
        </p:txBody>
      </p:sp>
      <p:sp>
        <p:nvSpPr>
          <p:cNvPr id="4" name="Title 1">
            <a:extLst>
              <a:ext uri="{FF2B5EF4-FFF2-40B4-BE49-F238E27FC236}">
                <a16:creationId xmlns:a16="http://schemas.microsoft.com/office/drawing/2014/main" id="{3DCCCE59-2059-3F84-1350-93BE4B48605A}"/>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latin typeface="Times New Roman"/>
                <a:cs typeface="Calibri Light"/>
              </a:rPr>
              <a:t>Business Understanding</a:t>
            </a:r>
            <a:endParaRPr lang="en-US" dirty="0">
              <a:latin typeface="Times New Roman"/>
              <a:cs typeface="Times New Roman"/>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41308328"/>
      </p:ext>
    </p:extLst>
  </p:cSld>
  <p:clrMapOvr>
    <a:masterClrMapping/>
  </p:clrMapOvr>
  <mc:AlternateContent xmlns:mc="http://schemas.openxmlformats.org/markup-compatibility/2006">
    <mc:Choice xmlns:p14="http://schemas.microsoft.com/office/powerpoint/2010/main" Requires="p14">
      <p:transition spd="slow" p14:dur="2000" advTm="12386"/>
    </mc:Choice>
    <mc:Fallback>
      <p:transition spd="slow" advTm="12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F59A-45F7-58FD-0152-B50050BE1342}"/>
              </a:ext>
            </a:extLst>
          </p:cNvPr>
          <p:cNvSpPr>
            <a:spLocks noGrp="1"/>
          </p:cNvSpPr>
          <p:nvPr>
            <p:ph type="title"/>
          </p:nvPr>
        </p:nvSpPr>
        <p:spPr>
          <a:xfrm>
            <a:off x="1007317" y="634407"/>
            <a:ext cx="10173010" cy="1554480"/>
          </a:xfrm>
        </p:spPr>
        <p:txBody>
          <a:bodyPr anchor="ctr">
            <a:normAutofit/>
          </a:bodyPr>
          <a:lstStyle/>
          <a:p>
            <a:r>
              <a:rPr lang="en-US" sz="4800" b="1" dirty="0">
                <a:latin typeface="Times New Roman" panose="02020603050405020304" pitchFamily="18" charset="0"/>
                <a:ea typeface="+mj-lt"/>
                <a:cs typeface="Times New Roman" panose="02020603050405020304" pitchFamily="18" charset="0"/>
              </a:rPr>
              <a:t>Methodology</a:t>
            </a:r>
            <a:endParaRPr lang="en-US" sz="4800" dirty="0">
              <a:latin typeface="Times New Roman" panose="02020603050405020304" pitchFamily="18" charset="0"/>
              <a:cs typeface="Times New Roman" panose="02020603050405020304" pitchFamily="18" charset="0"/>
            </a:endParaRPr>
          </a:p>
        </p:txBody>
      </p:sp>
      <p:graphicFrame>
        <p:nvGraphicFramePr>
          <p:cNvPr id="22" name="Content Placeholder 2">
            <a:extLst>
              <a:ext uri="{FF2B5EF4-FFF2-40B4-BE49-F238E27FC236}">
                <a16:creationId xmlns:a16="http://schemas.microsoft.com/office/drawing/2014/main" id="{29D2E601-132B-D209-B9BA-59988467E304}"/>
              </a:ext>
            </a:extLst>
          </p:cNvPr>
          <p:cNvGraphicFramePr>
            <a:graphicFrameLocks noGrp="1"/>
          </p:cNvGraphicFramePr>
          <p:nvPr>
            <p:ph idx="1"/>
            <p:extLst>
              <p:ext uri="{D42A27DB-BD31-4B8C-83A1-F6EECF244321}">
                <p14:modId xmlns:p14="http://schemas.microsoft.com/office/powerpoint/2010/main" val="4123589445"/>
              </p:ext>
            </p:extLst>
          </p:nvPr>
        </p:nvGraphicFramePr>
        <p:xfrm>
          <a:off x="904602" y="1991359"/>
          <a:ext cx="10378440" cy="32099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99885148"/>
      </p:ext>
    </p:extLst>
  </p:cSld>
  <p:clrMapOvr>
    <a:masterClrMapping/>
  </p:clrMapOvr>
  <mc:AlternateContent xmlns:mc="http://schemas.openxmlformats.org/markup-compatibility/2006">
    <mc:Choice xmlns:p14="http://schemas.microsoft.com/office/powerpoint/2010/main" Requires="p14">
      <p:transition spd="slow" p14:dur="2000" advTm="35151"/>
    </mc:Choice>
    <mc:Fallback>
      <p:transition spd="slow" advTm="35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1622-0CD3-CEFC-1396-3853A0B1F6A0}"/>
              </a:ext>
            </a:extLst>
          </p:cNvPr>
          <p:cNvSpPr>
            <a:spLocks noGrp="1"/>
          </p:cNvSpPr>
          <p:nvPr>
            <p:ph type="title"/>
          </p:nvPr>
        </p:nvSpPr>
        <p:spPr/>
        <p:txBody>
          <a:bodyPr>
            <a:normAutofit/>
          </a:bodyPr>
          <a:lstStyle/>
          <a:p>
            <a:r>
              <a:rPr lang="en-US" sz="4400" b="1" dirty="0">
                <a:latin typeface="Times New Roman" panose="02020603050405020304" pitchFamily="18" charset="0"/>
                <a:ea typeface="+mj-lt"/>
                <a:cs typeface="Times New Roman" panose="02020603050405020304" pitchFamily="18" charset="0"/>
              </a:rPr>
              <a:t>CRISP-DM: Six Phases of Data Mining</a:t>
            </a:r>
            <a:endParaRPr lang="en-US" sz="4400" dirty="0">
              <a:latin typeface="Times New Roman" panose="02020603050405020304" pitchFamily="18" charset="0"/>
              <a:cs typeface="Times New Roman" panose="02020603050405020304" pitchFamily="18" charset="0"/>
            </a:endParaRPr>
          </a:p>
        </p:txBody>
      </p:sp>
      <p:pic>
        <p:nvPicPr>
          <p:cNvPr id="1026" name="Picture 2" descr="The key to Data Science success is the CRISP methodology">
            <a:extLst>
              <a:ext uri="{FF2B5EF4-FFF2-40B4-BE49-F238E27FC236}">
                <a16:creationId xmlns:a16="http://schemas.microsoft.com/office/drawing/2014/main" id="{41AC8D75-2353-4C90-895B-6F78CF8410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281" y="1975923"/>
            <a:ext cx="8492181" cy="4525439"/>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68060809"/>
      </p:ext>
    </p:extLst>
  </p:cSld>
  <p:clrMapOvr>
    <a:masterClrMapping/>
  </p:clrMapOvr>
  <mc:AlternateContent xmlns:mc="http://schemas.openxmlformats.org/markup-compatibility/2006">
    <mc:Choice xmlns:p14="http://schemas.microsoft.com/office/powerpoint/2010/main" Requires="p14">
      <p:transition spd="slow" p14:dur="2000" advTm="13105"/>
    </mc:Choice>
    <mc:Fallback>
      <p:transition spd="slow" advTm="13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480B-7F56-E197-9188-7BB93A9E2630}"/>
              </a:ext>
            </a:extLst>
          </p:cNvPr>
          <p:cNvSpPr>
            <a:spLocks noGrp="1"/>
          </p:cNvSpPr>
          <p:nvPr>
            <p:ph type="title"/>
          </p:nvPr>
        </p:nvSpPr>
        <p:spPr>
          <a:xfrm>
            <a:off x="1109101" y="701528"/>
            <a:ext cx="3410712" cy="1106424"/>
          </a:xfrm>
        </p:spPr>
        <p:txBody>
          <a:bodyPr>
            <a:normAutofit/>
          </a:bodyPr>
          <a:lstStyle/>
          <a:p>
            <a:r>
              <a:rPr lang="en-US" sz="3600" dirty="0">
                <a:latin typeface="Times New Roman" panose="02020603050405020304" pitchFamily="18" charset="0"/>
                <a:cs typeface="Times New Roman" panose="02020603050405020304" pitchFamily="18" charset="0"/>
              </a:rPr>
              <a:t>Data Collection</a:t>
            </a:r>
          </a:p>
        </p:txBody>
      </p:sp>
      <p:sp>
        <p:nvSpPr>
          <p:cNvPr id="3" name="Content Placeholder 2">
            <a:extLst>
              <a:ext uri="{FF2B5EF4-FFF2-40B4-BE49-F238E27FC236}">
                <a16:creationId xmlns:a16="http://schemas.microsoft.com/office/drawing/2014/main" id="{1AEB16C1-F8C0-A8C2-4D8B-13E6672A104E}"/>
              </a:ext>
            </a:extLst>
          </p:cNvPr>
          <p:cNvSpPr>
            <a:spLocks noGrp="1"/>
          </p:cNvSpPr>
          <p:nvPr>
            <p:ph idx="1"/>
          </p:nvPr>
        </p:nvSpPr>
        <p:spPr>
          <a:xfrm>
            <a:off x="1171122" y="1994252"/>
            <a:ext cx="3412219" cy="3560251"/>
          </a:xfrm>
        </p:spPr>
        <p:txBody>
          <a:bodyPr vert="horz" lIns="91440" tIns="45720" rIns="91440" bIns="45720" rtlCol="0">
            <a:normAutofit/>
          </a:bodyPr>
          <a:lstStyle/>
          <a:p>
            <a:pPr algn="just"/>
            <a:r>
              <a:rPr lang="en-US" sz="1700" dirty="0">
                <a:ea typeface="+mn-lt"/>
                <a:cs typeface="+mn-lt"/>
              </a:rPr>
              <a:t>We have collected the data by the process of gathering and measuring information on targeted variables of interest in an organized system, which then allowed us to answer relevant questions and decide future outcomes. We made sure your data is Relevant and Validated. We choose our source site as </a:t>
            </a:r>
            <a:r>
              <a:rPr lang="en-US" sz="1700" dirty="0" err="1">
                <a:ea typeface="+mn-lt"/>
                <a:cs typeface="+mn-lt"/>
              </a:rPr>
              <a:t>Kaggle</a:t>
            </a:r>
            <a:r>
              <a:rPr lang="en-US" sz="1700" dirty="0">
                <a:ea typeface="+mn-lt"/>
                <a:cs typeface="+mn-lt"/>
              </a:rPr>
              <a:t> as it provides the quality and valid data.</a:t>
            </a:r>
            <a:endParaRPr lang="en-US" sz="1700" dirty="0">
              <a:cs typeface="Calibri"/>
            </a:endParaRPr>
          </a:p>
          <a:p>
            <a:pPr algn="just"/>
            <a:endParaRPr lang="en-US" sz="1700" dirty="0">
              <a:cs typeface="Calibri"/>
            </a:endParaRPr>
          </a:p>
          <a:p>
            <a:pPr algn="just"/>
            <a:endParaRPr lang="en-US" sz="1700" dirty="0">
              <a:cs typeface="Calibri"/>
            </a:endParaRPr>
          </a:p>
        </p:txBody>
      </p:sp>
      <p:pic>
        <p:nvPicPr>
          <p:cNvPr id="4" name="Picture 4" descr="Table&#10;&#10;Description automatically generated">
            <a:extLst>
              <a:ext uri="{FF2B5EF4-FFF2-40B4-BE49-F238E27FC236}">
                <a16:creationId xmlns:a16="http://schemas.microsoft.com/office/drawing/2014/main" id="{F4A98A97-1920-541A-0C7E-2A1B38B0ACD2}"/>
              </a:ext>
            </a:extLst>
          </p:cNvPr>
          <p:cNvPicPr>
            <a:picLocks noChangeAspect="1"/>
          </p:cNvPicPr>
          <p:nvPr/>
        </p:nvPicPr>
        <p:blipFill>
          <a:blip r:embed="rId4"/>
          <a:stretch>
            <a:fillRect/>
          </a:stretch>
        </p:blipFill>
        <p:spPr>
          <a:xfrm>
            <a:off x="6237100" y="630936"/>
            <a:ext cx="4423912" cy="549554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93439236"/>
      </p:ext>
    </p:extLst>
  </p:cSld>
  <p:clrMapOvr>
    <a:masterClrMapping/>
  </p:clrMapOvr>
  <mc:AlternateContent xmlns:mc="http://schemas.openxmlformats.org/markup-compatibility/2006">
    <mc:Choice xmlns:p14="http://schemas.microsoft.com/office/powerpoint/2010/main" Requires="p14">
      <p:transition spd="slow" p14:dur="2000" advTm="17794"/>
    </mc:Choice>
    <mc:Fallback>
      <p:transition spd="slow" advTm="17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9391006-EE55-1BB3-4642-0ACF317CBF64}"/>
              </a:ext>
            </a:extLst>
          </p:cNvPr>
          <p:cNvSpPr txBox="1">
            <a:spLocks/>
          </p:cNvSpPr>
          <p:nvPr/>
        </p:nvSpPr>
        <p:spPr>
          <a:xfrm>
            <a:off x="459509" y="0"/>
            <a:ext cx="10508343" cy="89013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smtClean="0">
                <a:latin typeface="Times New Roman" panose="02020603050405020304" pitchFamily="18" charset="0"/>
                <a:cs typeface="Times New Roman" panose="02020603050405020304" pitchFamily="18" charset="0"/>
              </a:rPr>
              <a:t>Data Understanding</a:t>
            </a:r>
            <a:endParaRPr lang="en-US" sz="44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1781D136-55DD-9714-89A7-6513F35B563D}"/>
              </a:ext>
            </a:extLst>
          </p:cNvPr>
          <p:cNvSpPr txBox="1">
            <a:spLocks/>
          </p:cNvSpPr>
          <p:nvPr/>
        </p:nvSpPr>
        <p:spPr>
          <a:xfrm>
            <a:off x="452252" y="649152"/>
            <a:ext cx="10515600" cy="5863408"/>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1200" dirty="0" smtClean="0">
                <a:latin typeface="Times New Roman"/>
                <a:ea typeface="+mn-lt"/>
                <a:cs typeface="+mn-lt"/>
              </a:rPr>
              <a:t>We have imported the data from the data set using different libraries like </a:t>
            </a:r>
            <a:r>
              <a:rPr lang="en-US" sz="1200" dirty="0" err="1" smtClean="0">
                <a:latin typeface="Times New Roman"/>
                <a:ea typeface="+mn-lt"/>
                <a:cs typeface="+mn-lt"/>
              </a:rPr>
              <a:t>numpy</a:t>
            </a:r>
            <a:r>
              <a:rPr lang="en-US" sz="1200" dirty="0" smtClean="0">
                <a:latin typeface="Times New Roman"/>
                <a:ea typeface="+mn-lt"/>
                <a:cs typeface="+mn-lt"/>
              </a:rPr>
              <a:t>, pandas, </a:t>
            </a:r>
            <a:r>
              <a:rPr lang="en-US" sz="1200" dirty="0" err="1" smtClean="0">
                <a:latin typeface="Times New Roman"/>
                <a:ea typeface="+mn-lt"/>
                <a:cs typeface="+mn-lt"/>
              </a:rPr>
              <a:t>matplotlib</a:t>
            </a:r>
            <a:r>
              <a:rPr lang="en-US" sz="1200" dirty="0" smtClean="0">
                <a:latin typeface="Times New Roman"/>
                <a:ea typeface="+mn-lt"/>
                <a:cs typeface="+mn-lt"/>
              </a:rPr>
              <a:t> and </a:t>
            </a:r>
            <a:r>
              <a:rPr lang="en-US" sz="1200" dirty="0" err="1" smtClean="0">
                <a:latin typeface="Times New Roman"/>
                <a:ea typeface="+mn-lt"/>
                <a:cs typeface="+mn-lt"/>
              </a:rPr>
              <a:t>seaborn</a:t>
            </a:r>
            <a:r>
              <a:rPr lang="en-US" sz="1200" dirty="0" smtClean="0">
                <a:latin typeface="Times New Roman"/>
                <a:ea typeface="+mn-lt"/>
                <a:cs typeface="+mn-lt"/>
              </a:rPr>
              <a:t>. After loading the data, we read the dataset. These are the parts of the data loading. Our dataset consists of fourteen columns which are</a:t>
            </a:r>
            <a:endParaRPr lang="en-US" sz="1200" dirty="0" smtClean="0">
              <a:latin typeface="Times New Roman"/>
              <a:cs typeface="Calibri" panose="020F0502020204030204"/>
            </a:endParaRPr>
          </a:p>
          <a:p>
            <a:pPr>
              <a:buFont typeface="Wingdings" panose="05000000000000000000" pitchFamily="2" charset="2"/>
              <a:buChar char="Ø"/>
            </a:pPr>
            <a:r>
              <a:rPr lang="en-US" sz="1200" dirty="0" smtClean="0">
                <a:latin typeface="Times New Roman"/>
                <a:ea typeface="+mn-lt"/>
                <a:cs typeface="+mn-lt"/>
              </a:rPr>
              <a:t>Age: patient’s age</a:t>
            </a:r>
            <a:endParaRPr lang="en-US" sz="1200" dirty="0" smtClean="0">
              <a:latin typeface="Times New Roman"/>
              <a:cs typeface="Calibri"/>
            </a:endParaRPr>
          </a:p>
          <a:p>
            <a:pPr>
              <a:buFont typeface="Wingdings" panose="05000000000000000000" pitchFamily="2" charset="2"/>
              <a:buChar char="Ø"/>
            </a:pPr>
            <a:r>
              <a:rPr lang="en-US" sz="1200" dirty="0" smtClean="0">
                <a:latin typeface="Times New Roman"/>
                <a:ea typeface="+mn-lt"/>
                <a:cs typeface="+mn-lt"/>
              </a:rPr>
              <a:t>Sex: Gender of the patient (Male = 1, Female = 0),</a:t>
            </a:r>
            <a:endParaRPr lang="en-US" sz="1200" dirty="0" smtClean="0">
              <a:latin typeface="Times New Roman"/>
              <a:cs typeface="Calibri"/>
            </a:endParaRPr>
          </a:p>
          <a:p>
            <a:pPr>
              <a:buFont typeface="Wingdings" panose="05000000000000000000" pitchFamily="2" charset="2"/>
              <a:buChar char="Ø"/>
            </a:pPr>
            <a:r>
              <a:rPr lang="en-US" sz="1200" dirty="0" smtClean="0">
                <a:latin typeface="Times New Roman"/>
                <a:ea typeface="+mn-lt"/>
                <a:cs typeface="+mn-lt"/>
              </a:rPr>
              <a:t>Chest pain type(CP): Includes pressure, fullness, burning or tightness in the chest .</a:t>
            </a:r>
            <a:endParaRPr lang="en-US" sz="1200" dirty="0" smtClean="0">
              <a:latin typeface="Times New Roman"/>
              <a:cs typeface="Calibri"/>
            </a:endParaRPr>
          </a:p>
          <a:p>
            <a:pPr>
              <a:buFont typeface="Wingdings" panose="05000000000000000000" pitchFamily="2" charset="2"/>
              <a:buChar char="Ø"/>
            </a:pPr>
            <a:r>
              <a:rPr lang="en-US" sz="1200" dirty="0" err="1" smtClean="0">
                <a:latin typeface="Times New Roman"/>
                <a:ea typeface="+mn-lt"/>
                <a:cs typeface="+mn-lt"/>
              </a:rPr>
              <a:t>Trestbps</a:t>
            </a:r>
            <a:r>
              <a:rPr lang="en-US" sz="1200" dirty="0" smtClean="0">
                <a:latin typeface="Times New Roman"/>
                <a:ea typeface="+mn-lt"/>
                <a:cs typeface="+mn-lt"/>
              </a:rPr>
              <a:t>: A person’s resting blood pressure &gt;120.</a:t>
            </a:r>
            <a:endParaRPr lang="en-US" sz="1200" dirty="0" smtClean="0">
              <a:latin typeface="Times New Roman"/>
              <a:cs typeface="Calibri"/>
            </a:endParaRPr>
          </a:p>
          <a:p>
            <a:pPr>
              <a:buFont typeface="Wingdings" panose="05000000000000000000" pitchFamily="2" charset="2"/>
              <a:buChar char="Ø"/>
            </a:pPr>
            <a:r>
              <a:rPr lang="en-US" sz="1200" dirty="0" err="1" smtClean="0">
                <a:latin typeface="Times New Roman"/>
                <a:ea typeface="+mn-lt"/>
                <a:cs typeface="+mn-lt"/>
              </a:rPr>
              <a:t>Chol</a:t>
            </a:r>
            <a:r>
              <a:rPr lang="en-US" sz="1200" dirty="0" smtClean="0">
                <a:latin typeface="Times New Roman"/>
                <a:ea typeface="+mn-lt"/>
                <a:cs typeface="+mn-lt"/>
              </a:rPr>
              <a:t>: cholesterol levels. Good = less than 200, Moderate = 200-239, High = &gt;240.</a:t>
            </a:r>
            <a:endParaRPr lang="en-US" sz="1200" dirty="0" smtClean="0">
              <a:latin typeface="Times New Roman"/>
              <a:cs typeface="Calibri"/>
            </a:endParaRPr>
          </a:p>
          <a:p>
            <a:pPr>
              <a:buFont typeface="Wingdings" panose="05000000000000000000" pitchFamily="2" charset="2"/>
              <a:buChar char="Ø"/>
            </a:pPr>
            <a:r>
              <a:rPr lang="en-US" sz="1200" dirty="0" smtClean="0">
                <a:latin typeface="Times New Roman"/>
                <a:ea typeface="+mn-lt"/>
                <a:cs typeface="+mn-lt"/>
              </a:rPr>
              <a:t>Fasting blood sugar(FBS): Measures the blood sugar after the overnight fast. 0 = normal, 1 = abnormal.</a:t>
            </a:r>
            <a:endParaRPr lang="en-US" sz="1200" dirty="0" smtClean="0">
              <a:latin typeface="Times New Roman"/>
              <a:cs typeface="Calibri"/>
            </a:endParaRPr>
          </a:p>
          <a:p>
            <a:pPr>
              <a:buFont typeface="Wingdings" panose="05000000000000000000" pitchFamily="2" charset="2"/>
              <a:buChar char="Ø"/>
            </a:pPr>
            <a:r>
              <a:rPr lang="en-US" sz="1200" dirty="0" smtClean="0">
                <a:latin typeface="Times New Roman"/>
                <a:ea typeface="+mn-lt"/>
                <a:cs typeface="+mn-lt"/>
              </a:rPr>
              <a:t>Resting electro cartographic results(rest ECG): Normal heart rate beats 60-100 per minute. 0 = normal, 1 = abnormal.</a:t>
            </a:r>
            <a:endParaRPr lang="en-US" sz="1200" dirty="0" smtClean="0">
              <a:latin typeface="Times New Roman"/>
              <a:cs typeface="Calibri"/>
            </a:endParaRPr>
          </a:p>
          <a:p>
            <a:pPr>
              <a:buFont typeface="Wingdings" panose="05000000000000000000" pitchFamily="2" charset="2"/>
              <a:buChar char="Ø"/>
            </a:pPr>
            <a:r>
              <a:rPr lang="en-US" sz="1200" dirty="0" err="1" smtClean="0">
                <a:latin typeface="Times New Roman"/>
                <a:ea typeface="+mn-lt"/>
                <a:cs typeface="+mn-lt"/>
              </a:rPr>
              <a:t>Thalach</a:t>
            </a:r>
            <a:r>
              <a:rPr lang="en-US" sz="1200" dirty="0" smtClean="0">
                <a:latin typeface="Times New Roman"/>
                <a:ea typeface="+mn-lt"/>
                <a:cs typeface="+mn-lt"/>
              </a:rPr>
              <a:t>: Persons maximum heart rate achieved.</a:t>
            </a:r>
            <a:endParaRPr lang="en-US" sz="1200" dirty="0" smtClean="0">
              <a:latin typeface="Times New Roman"/>
              <a:cs typeface="Calibri"/>
            </a:endParaRPr>
          </a:p>
          <a:p>
            <a:pPr>
              <a:buFont typeface="Wingdings" panose="05000000000000000000" pitchFamily="2" charset="2"/>
              <a:buChar char="Ø"/>
            </a:pPr>
            <a:r>
              <a:rPr lang="en-US" sz="1200" dirty="0" smtClean="0">
                <a:latin typeface="Times New Roman"/>
                <a:ea typeface="+mn-lt"/>
                <a:cs typeface="+mn-lt"/>
              </a:rPr>
              <a:t>Exercise included angina(</a:t>
            </a:r>
            <a:r>
              <a:rPr lang="en-US" sz="1200" dirty="0" err="1" smtClean="0">
                <a:latin typeface="Times New Roman"/>
                <a:ea typeface="+mn-lt"/>
                <a:cs typeface="+mn-lt"/>
              </a:rPr>
              <a:t>exang</a:t>
            </a:r>
            <a:r>
              <a:rPr lang="en-US" sz="1200" dirty="0" smtClean="0">
                <a:latin typeface="Times New Roman"/>
                <a:ea typeface="+mn-lt"/>
                <a:cs typeface="+mn-lt"/>
              </a:rPr>
              <a:t>): The pain or stress that occurs after exercise. 0 = normal, 1 = abnormal.</a:t>
            </a:r>
            <a:endParaRPr lang="en-US" sz="1200" dirty="0" smtClean="0">
              <a:latin typeface="Times New Roman"/>
              <a:cs typeface="Calibri"/>
            </a:endParaRPr>
          </a:p>
          <a:p>
            <a:pPr>
              <a:buFont typeface="Wingdings" panose="05000000000000000000" pitchFamily="2" charset="2"/>
              <a:buChar char="Ø"/>
            </a:pPr>
            <a:r>
              <a:rPr lang="en-US" sz="1200" dirty="0" err="1" smtClean="0">
                <a:latin typeface="Times New Roman"/>
                <a:ea typeface="+mn-lt"/>
                <a:cs typeface="+mn-lt"/>
              </a:rPr>
              <a:t>Oldpeak</a:t>
            </a:r>
            <a:r>
              <a:rPr lang="en-US" sz="1200" dirty="0" smtClean="0">
                <a:latin typeface="Times New Roman"/>
                <a:ea typeface="+mn-lt"/>
                <a:cs typeface="+mn-lt"/>
              </a:rPr>
              <a:t>: Exercise relative to rest. Records the slope of the peak exercise whether up, flat or down. Ranges between 0 to 5.</a:t>
            </a:r>
            <a:endParaRPr lang="en-US" sz="1200" dirty="0" smtClean="0">
              <a:latin typeface="Times New Roman"/>
              <a:cs typeface="Calibri"/>
            </a:endParaRPr>
          </a:p>
          <a:p>
            <a:pPr>
              <a:buFont typeface="Wingdings" panose="05000000000000000000" pitchFamily="2" charset="2"/>
              <a:buChar char="Ø"/>
            </a:pPr>
            <a:r>
              <a:rPr lang="en-US" sz="1200" dirty="0" smtClean="0">
                <a:latin typeface="Times New Roman"/>
                <a:ea typeface="+mn-lt"/>
                <a:cs typeface="+mn-lt"/>
              </a:rPr>
              <a:t>Slope: It is ST segment shift relative to the exercise-induced increments in patients heart rate.</a:t>
            </a:r>
            <a:endParaRPr lang="en-US" sz="1200" dirty="0" smtClean="0">
              <a:latin typeface="Times New Roman"/>
              <a:cs typeface="Calibri"/>
            </a:endParaRPr>
          </a:p>
          <a:p>
            <a:pPr>
              <a:buFont typeface="Wingdings" panose="05000000000000000000" pitchFamily="2" charset="2"/>
              <a:buChar char="Ø"/>
            </a:pPr>
            <a:r>
              <a:rPr lang="en-US" sz="1200" dirty="0" smtClean="0">
                <a:latin typeface="Times New Roman"/>
                <a:ea typeface="+mn-lt"/>
                <a:cs typeface="+mn-lt"/>
              </a:rPr>
              <a:t>CA: Coronary artery disease. Patients records of having CA. 0 no records, 1 or 2 had the cardiac attacks in the past.</a:t>
            </a:r>
            <a:endParaRPr lang="en-US" sz="1200" dirty="0" smtClean="0">
              <a:latin typeface="Times New Roman"/>
              <a:cs typeface="Calibri"/>
            </a:endParaRPr>
          </a:p>
          <a:p>
            <a:pPr>
              <a:buFont typeface="Wingdings" panose="05000000000000000000" pitchFamily="2" charset="2"/>
              <a:buChar char="Ø"/>
            </a:pPr>
            <a:r>
              <a:rPr lang="en-US" sz="1200" dirty="0" err="1" smtClean="0">
                <a:latin typeface="Times New Roman"/>
                <a:ea typeface="+mn-lt"/>
                <a:cs typeface="+mn-lt"/>
              </a:rPr>
              <a:t>Thal</a:t>
            </a:r>
            <a:r>
              <a:rPr lang="en-US" sz="1200" dirty="0" smtClean="0">
                <a:latin typeface="Times New Roman"/>
                <a:ea typeface="+mn-lt"/>
                <a:cs typeface="+mn-lt"/>
              </a:rPr>
              <a:t>: A blood disorder called thalassemia.</a:t>
            </a:r>
            <a:endParaRPr lang="en-US" sz="1200" dirty="0" smtClean="0">
              <a:latin typeface="Times New Roman"/>
              <a:cs typeface="Calibri"/>
            </a:endParaRPr>
          </a:p>
          <a:p>
            <a:pPr>
              <a:buFont typeface="Wingdings" panose="05000000000000000000" pitchFamily="2" charset="2"/>
              <a:buChar char="Ø"/>
            </a:pPr>
            <a:r>
              <a:rPr lang="en-US" sz="1200" dirty="0" smtClean="0">
                <a:latin typeface="Times New Roman"/>
                <a:ea typeface="+mn-lt"/>
                <a:cs typeface="+mn-lt"/>
              </a:rPr>
              <a:t>Target.</a:t>
            </a:r>
            <a:endParaRPr lang="en-US" sz="1200" dirty="0" smtClean="0">
              <a:latin typeface="Times New Roman"/>
              <a:cs typeface="Calibri"/>
            </a:endParaRPr>
          </a:p>
          <a:p>
            <a:pPr>
              <a:buFont typeface="Wingdings" panose="05000000000000000000" pitchFamily="2" charset="2"/>
              <a:buChar char="Ø"/>
            </a:pPr>
            <a:r>
              <a:rPr lang="en-US" sz="1200" dirty="0" smtClean="0">
                <a:latin typeface="Times New Roman"/>
                <a:ea typeface="+mn-lt"/>
                <a:cs typeface="+mn-lt"/>
              </a:rPr>
              <a:t>By providing all the fields required we can predict whether the patient has the heart related diseases or not. If our end result is the integer valued 0 then that particular patient has no </a:t>
            </a:r>
            <a:r>
              <a:rPr lang="en-US" sz="1200" dirty="0" err="1" smtClean="0">
                <a:latin typeface="Times New Roman"/>
                <a:ea typeface="+mn-lt"/>
                <a:cs typeface="+mn-lt"/>
              </a:rPr>
              <a:t>heartdisease</a:t>
            </a:r>
            <a:r>
              <a:rPr lang="en-US" sz="1200" dirty="0" smtClean="0">
                <a:latin typeface="Times New Roman"/>
                <a:ea typeface="+mn-lt"/>
                <a:cs typeface="+mn-lt"/>
              </a:rPr>
              <a:t> and if the result is integer 1 then the patient has heart disease. We used info, </a:t>
            </a:r>
            <a:r>
              <a:rPr lang="en-US" sz="1200" dirty="0" err="1" smtClean="0">
                <a:latin typeface="Times New Roman"/>
                <a:ea typeface="+mn-lt"/>
                <a:cs typeface="+mn-lt"/>
              </a:rPr>
              <a:t>dtypes</a:t>
            </a:r>
            <a:r>
              <a:rPr lang="en-US" sz="1200" dirty="0" smtClean="0">
                <a:latin typeface="Times New Roman"/>
                <a:ea typeface="+mn-lt"/>
                <a:cs typeface="+mn-lt"/>
              </a:rPr>
              <a:t>, shape, describe to understand our dataset.</a:t>
            </a:r>
            <a:endParaRPr lang="en-US" sz="1200" dirty="0" smtClean="0">
              <a:latin typeface="Times New Roman"/>
              <a:cs typeface="Calibri"/>
            </a:endParaRPr>
          </a:p>
          <a:p>
            <a:pPr>
              <a:buFont typeface="Wingdings" panose="05000000000000000000" pitchFamily="2" charset="2"/>
              <a:buChar char="Ø"/>
            </a:pPr>
            <a:endParaRPr lang="en-US" sz="1200" dirty="0">
              <a:latin typeface="Times New Roman"/>
              <a:cs typeface="Calibri"/>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09750543"/>
      </p:ext>
    </p:extLst>
  </p:cSld>
  <p:clrMapOvr>
    <a:masterClrMapping/>
  </p:clrMapOvr>
  <mc:AlternateContent xmlns:mc="http://schemas.openxmlformats.org/markup-compatibility/2006">
    <mc:Choice xmlns:p14="http://schemas.microsoft.com/office/powerpoint/2010/main" Requires="p14">
      <p:transition spd="slow" p14:dur="2000" advTm="12841"/>
    </mc:Choice>
    <mc:Fallback>
      <p:transition spd="slow" advTm="12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158</TotalTime>
  <Words>976</Words>
  <Application>Microsoft Office PowerPoint</Application>
  <PresentationFormat>Widescreen</PresentationFormat>
  <Paragraphs>54</Paragraphs>
  <Slides>15</Slides>
  <Notes>0</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Calibri Light</vt:lpstr>
      <vt:lpstr>Times New Roman</vt:lpstr>
      <vt:lpstr>Wingdings</vt:lpstr>
      <vt:lpstr>Retrospect</vt:lpstr>
      <vt:lpstr>University of NewHaven Tagliatela college of Engineering Distributed and Scalable Engineering  Class DSCI-6007-03 Spring-2023 </vt:lpstr>
      <vt:lpstr>Team Working on it</vt:lpstr>
      <vt:lpstr>Motivation</vt:lpstr>
      <vt:lpstr>Problem Statement</vt:lpstr>
      <vt:lpstr>Business Understanding</vt:lpstr>
      <vt:lpstr>Methodology</vt:lpstr>
      <vt:lpstr>CRISP-DM: Six Phases of Data Mining</vt:lpstr>
      <vt:lpstr>Data Collection</vt:lpstr>
      <vt:lpstr>PowerPoint Presentation</vt:lpstr>
      <vt:lpstr>Data Preparation</vt:lpstr>
      <vt:lpstr>Decision Tree</vt:lpstr>
      <vt:lpstr>Logistic regression</vt:lpstr>
      <vt:lpstr>Random Forest classification</vt:lpstr>
      <vt:lpstr>End Results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sunil krishna gollavilli</dc:creator>
  <cp:lastModifiedBy>sunil krishna gollavilli</cp:lastModifiedBy>
  <cp:revision>186</cp:revision>
  <dcterms:created xsi:type="dcterms:W3CDTF">2022-10-19T01:05:30Z</dcterms:created>
  <dcterms:modified xsi:type="dcterms:W3CDTF">2023-03-22T16:22:52Z</dcterms:modified>
</cp:coreProperties>
</file>